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Default Extension="gif" ContentType="image/gif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sldMasterIdLst>
    <p:sldMasterId id="2147483720" r:id="rId12"/>
    <p:sldMasterId id="2147483721" r:id="rId14"/>
  </p:sldMasterIdLst>
  <p:sldIdLst>
    <p:sldId id="256" r:id="rId16"/>
    <p:sldId id="257" r:id="rId17"/>
    <p:sldId id="258" r:id="rId18"/>
    <p:sldId id="259" r:id="rId19"/>
    <p:sldId id="261" r:id="rId20"/>
    <p:sldId id="286" r:id="rId21"/>
    <p:sldId id="288" r:id="rId22"/>
    <p:sldId id="292" r:id="rId23"/>
    <p:sldId id="301" r:id="rId24"/>
    <p:sldId id="302" r:id="rId25"/>
    <p:sldId id="303" r:id="rId26"/>
    <p:sldId id="304" r:id="rId27"/>
    <p:sldId id="299" r:id="rId28"/>
    <p:sldId id="300" r:id="rId29"/>
    <p:sldId id="310" r:id="rId30"/>
    <p:sldId id="311" r:id="rId31"/>
    <p:sldId id="312" r:id="rId32"/>
    <p:sldId id="313" r:id="rId33"/>
    <p:sldId id="314" r:id="rId34"/>
    <p:sldId id="315" r:id="rId35"/>
    <p:sldId id="309" r:id="rId36"/>
    <p:sldId id="281" r:id="rId37"/>
    <p:sldId id="295" r:id="rId38"/>
    <p:sldId id="296" r:id="rId39"/>
    <p:sldId id="297" r:id="rId40"/>
    <p:sldId id="298" r:id="rId41"/>
    <p:sldId id="284" r:id="rId42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9" userDrawn="0">
          <p15:clr>
            <a:srgbClr val="A4A3A4"/>
          </p15:clr>
        </p15:guide>
        <p15:guide id="2" pos="215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1FF00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/>
    <p:restoredTop sz="94580"/>
  </p:normalViewPr>
  <p:slideViewPr>
    <p:cSldViewPr snapToGrid="1" snapToObjects="1">
      <p:cViewPr varScale="1">
        <p:scale>
          <a:sx n="85" d="100"/>
          <a:sy n="85" d="100"/>
        </p:scale>
        <p:origin x="184" y="624"/>
      </p:cViewPr>
      <p:guideLst>
        <p:guide orient="horz" pos="2879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slideMaster" Target="slideMasters/slideMaster2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slide" Target="slides/slide20.xml"></Relationship><Relationship Id="rId36" Type="http://schemas.openxmlformats.org/officeDocument/2006/relationships/slide" Target="slides/slide21.xml"></Relationship><Relationship Id="rId37" Type="http://schemas.openxmlformats.org/officeDocument/2006/relationships/slide" Target="slides/slide22.xml"></Relationship><Relationship Id="rId38" Type="http://schemas.openxmlformats.org/officeDocument/2006/relationships/slide" Target="slides/slide23.xml"></Relationship><Relationship Id="rId39" Type="http://schemas.openxmlformats.org/officeDocument/2006/relationships/slide" Target="slides/slide24.xml"></Relationship><Relationship Id="rId40" Type="http://schemas.openxmlformats.org/officeDocument/2006/relationships/slide" Target="slides/slide25.xml"></Relationship><Relationship Id="rId41" Type="http://schemas.openxmlformats.org/officeDocument/2006/relationships/slide" Target="slides/slide26.xml"></Relationship><Relationship Id="rId42" Type="http://schemas.openxmlformats.org/officeDocument/2006/relationships/slide" Target="slides/slide27.xml"></Relationship><Relationship Id="rId43" Type="http://schemas.openxmlformats.org/officeDocument/2006/relationships/viewProps" Target="viewProps.xml"></Relationship><Relationship Id="rId44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3118765739663.png"></Relationship><Relationship Id="rId3" Type="http://schemas.openxmlformats.org/officeDocument/2006/relationships/image" Target="../media/fImage19455753637.png"></Relationship><Relationship Id="rId4" Type="http://schemas.openxmlformats.org/officeDocument/2006/relationships/image" Target="../media/fImage19495779898.png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4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7/9/2021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3810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55F5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576" y="1139952"/>
            <a:ext cx="10558272" cy="53400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152631" y="356615"/>
            <a:ext cx="384175" cy="792480"/>
          </a:xfrm>
          <a:custGeom>
            <a:avLst/>
            <a:gdLst/>
            <a:ahLst/>
            <a:cxnLst/>
            <a:rect l="l" t="t" r="r" b="b"/>
            <a:pathLst>
              <a:path w="384175" h="792480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>
            <a:solidFill>
              <a:srgbClr val="7DB8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336" y="249936"/>
            <a:ext cx="210312" cy="21031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98576" y="356615"/>
            <a:ext cx="10556240" cy="6123940"/>
          </a:xfrm>
          <a:custGeom>
            <a:avLst/>
            <a:gdLst/>
            <a:ahLst/>
            <a:cxnLst/>
            <a:rect l="l" t="t" r="r" b="b"/>
            <a:pathLst>
              <a:path w="10556240" h="6123940">
                <a:moveTo>
                  <a:pt x="179832" y="2794"/>
                </a:moveTo>
                <a:lnTo>
                  <a:pt x="10354818" y="0"/>
                </a:lnTo>
              </a:path>
              <a:path w="10556240" h="6123940">
                <a:moveTo>
                  <a:pt x="380999" y="783336"/>
                </a:moveTo>
                <a:lnTo>
                  <a:pt x="10353929" y="792353"/>
                </a:lnTo>
              </a:path>
              <a:path w="10556240" h="6123940"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</a:path>
              <a:path w="10556240" h="6123940"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>
            <a:solidFill>
              <a:srgbClr val="7DB8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1607" y="6370320"/>
            <a:ext cx="210312" cy="2103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55F5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55F5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2125980"/>
            <a:ext cx="10363835" cy="14408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828800" y="3840480"/>
            <a:ext cx="8535035" cy="17151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4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7/9/2021</a:t>
            </a:fld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3810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860290" y="2752725"/>
            <a:ext cx="2472055" cy="75755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1174750" y="3427095"/>
            <a:ext cx="4935220" cy="1944370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4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7/9/2021</a:t>
            </a:fld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3810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/Users/jeonmyeong-un/Library/Group Containers/L48J367XN4.com.infraware.PolarisOffice/EngineTemp/2841/fImage3118765739663.pn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98830" y="1139825"/>
            <a:ext cx="10558780" cy="5340985"/>
          </a:xfrm>
          <a:prstGeom prst="rect"/>
          <a:noFill/>
        </p:spPr>
      </p:pic>
      <p:sp>
        <p:nvSpPr>
          <p:cNvPr id="17" name="Rect 0"/>
          <p:cNvSpPr>
            <a:spLocks/>
          </p:cNvSpPr>
          <p:nvPr/>
        </p:nvSpPr>
        <p:spPr>
          <a:xfrm rot="0">
            <a:off x="11152505" y="356870"/>
            <a:ext cx="384810" cy="793115"/>
          </a:xfrm>
          <a:custGeom>
            <a:gdLst>
              <a:gd fmla="*/ 0 w 384176" name="TX0"/>
              <a:gd fmla="*/ 792480 h 792481" name="TY0"/>
              <a:gd fmla="*/ 48171 w 384176" name="TX1"/>
              <a:gd fmla="*/ 789396 h 792481" name="TY1"/>
              <a:gd fmla="*/ 94558 w 384176" name="TX2"/>
              <a:gd fmla="*/ 780394 h 792481" name="TY2"/>
              <a:gd fmla="*/ 138799 w 384176" name="TX3"/>
              <a:gd fmla="*/ 765842 h 792481" name="TY3"/>
              <a:gd fmla="*/ 180536 w 384176" name="TX4"/>
              <a:gd fmla="*/ 746112 h 792481" name="TY4"/>
              <a:gd fmla="*/ 219408 w 384176" name="TX5"/>
              <a:gd fmla="*/ 721573 h 792481" name="TY5"/>
              <a:gd fmla="*/ 255056 w 384176" name="TX6"/>
              <a:gd fmla="*/ 692597 h 792481" name="TY6"/>
              <a:gd fmla="*/ 287118 w 384176" name="TX7"/>
              <a:gd fmla="*/ 659553 h 792481" name="TY7"/>
              <a:gd fmla="*/ 315235 w 384176" name="TX8"/>
              <a:gd fmla="*/ 622813 h 792481" name="TY8"/>
              <a:gd fmla="*/ 339048 w 384176" name="TX9"/>
              <a:gd fmla="*/ 582746 h 792481" name="TY9"/>
              <a:gd fmla="*/ 358195 w 384176" name="TX10"/>
              <a:gd fmla="*/ 539722 h 792481" name="TY10"/>
              <a:gd fmla="*/ 372317 w 384176" name="TX11"/>
              <a:gd fmla="*/ 494113 h 792481" name="TY11"/>
              <a:gd fmla="*/ 381055 w 384176" name="TX12"/>
              <a:gd fmla="*/ 446289 h 792481" name="TY12"/>
              <a:gd fmla="*/ 384048 w 384176" name="TX13"/>
              <a:gd fmla="*/ 396621 h 792481" name="TY13"/>
              <a:gd fmla="*/ 384048 w 384176" name="TX14"/>
              <a:gd fmla="*/ 395859 h 792481" name="TY14"/>
              <a:gd fmla="*/ 381055 w 384176" name="TX15"/>
              <a:gd fmla="*/ 346190 h 792481" name="TY15"/>
              <a:gd fmla="*/ 372317 w 384176" name="TX16"/>
              <a:gd fmla="*/ 298366 h 792481" name="TY16"/>
              <a:gd fmla="*/ 358195 w 384176" name="TX17"/>
              <a:gd fmla="*/ 252757 h 792481" name="TY17"/>
              <a:gd fmla="*/ 339048 w 384176" name="TX18"/>
              <a:gd fmla="*/ 209733 h 792481" name="TY18"/>
              <a:gd fmla="*/ 315235 w 384176" name="TX19"/>
              <a:gd fmla="*/ 169666 h 792481" name="TY19"/>
              <a:gd fmla="*/ 287118 w 384176" name="TX20"/>
              <a:gd fmla="*/ 132926 h 792481" name="TY20"/>
              <a:gd fmla="*/ 255056 w 384176" name="TX21"/>
              <a:gd fmla="*/ 99882 h 792481" name="TY21"/>
              <a:gd fmla="*/ 219408 w 384176" name="TX22"/>
              <a:gd fmla="*/ 70906 h 792481" name="TY22"/>
              <a:gd fmla="*/ 180536 w 384176" name="TX23"/>
              <a:gd fmla="*/ 46367 h 792481" name="TY23"/>
              <a:gd fmla="*/ 138799 w 384176" name="TX24"/>
              <a:gd fmla="*/ 26637 h 792481" name="TY24"/>
              <a:gd fmla="*/ 94558 w 384176" name="TX25"/>
              <a:gd fmla="*/ 12085 h 792481" name="TY25"/>
              <a:gd fmla="*/ 48171 w 384176" name="TX26"/>
              <a:gd fmla="*/ 3083 h 792481" name="TY26"/>
              <a:gd fmla="*/ 0 w 384176" name="TX27"/>
              <a:gd fmla="*/ 0 h 792481" name="TY2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</a:cxnLst>
            <a:rect l="l" t="t" r="r" b="b"/>
            <a:pathLst>
              <a:path w="384176" h="792481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pic>
        <p:nvPicPr>
          <p:cNvPr id="18" name="Picture " descr="/Users/jeonmyeong-un/Library/Group Containers/L48J367XN4.com.infraware.PolarisOffice/EngineTemp/2841/fImage19455753637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83590" y="250190"/>
            <a:ext cx="210820" cy="21082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798830" y="356870"/>
            <a:ext cx="10556875" cy="6124575"/>
          </a:xfrm>
          <a:custGeom>
            <a:gdLst>
              <a:gd fmla="*/ 179832 w 10556241" name="TX0"/>
              <a:gd fmla="*/ 2794 h 6123941" name="TY0"/>
              <a:gd fmla="*/ 10354818 w 10556241" name="TX1"/>
              <a:gd fmla="*/ 0 h 6123941" name="TY1"/>
              <a:gd fmla="*/ 380999 w 10556241" name="TX2"/>
              <a:gd fmla="*/ 783336 h 6123941" name="TY2"/>
              <a:gd fmla="*/ 10353929 w 10556241" name="TX3"/>
              <a:gd fmla="*/ 792353 h 6123941" name="TY3"/>
              <a:gd fmla="*/ 380999 w 10556241" name="TX4"/>
              <a:gd fmla="*/ 6123432 h 6123941" name="TY4"/>
              <a:gd fmla="*/ 333207 w 10556241" name="TX5"/>
              <a:gd fmla="*/ 6120372 h 6123941" name="TY5"/>
              <a:gd fmla="*/ 287185 w 10556241" name="TX6"/>
              <a:gd fmla="*/ 6111438 h 6123941" name="TY6"/>
              <a:gd fmla="*/ 243293 w 10556241" name="TX7"/>
              <a:gd fmla="*/ 6096998 h 6123941" name="TY7"/>
              <a:gd fmla="*/ 201887 w 10556241" name="TX8"/>
              <a:gd fmla="*/ 6077421 h 6123941" name="TY8"/>
              <a:gd fmla="*/ 163323 w 10556241" name="TX9"/>
              <a:gd fmla="*/ 6053073 h 6123941" name="TY9"/>
              <a:gd fmla="*/ 127960 w 10556241" name="TX10"/>
              <a:gd fmla="*/ 6024324 h 6123941" name="TY10"/>
              <a:gd fmla="*/ 96153 w 10556241" name="TX11"/>
              <a:gd fmla="*/ 5991541 h 6123941" name="TY11"/>
              <a:gd fmla="*/ 68260 w 10556241" name="TX12"/>
              <a:gd fmla="*/ 5955093 h 6123941" name="TY12"/>
              <a:gd fmla="*/ 44638 w 10556241" name="TX13"/>
              <a:gd fmla="*/ 5915347 h 6123941" name="TY13"/>
              <a:gd fmla="*/ 25644 w 10556241" name="TX14"/>
              <a:gd fmla="*/ 5872671 h 6123941" name="TY14"/>
              <a:gd fmla="*/ 11635 w 10556241" name="TX15"/>
              <a:gd fmla="*/ 5827434 h 6123941" name="TY15"/>
              <a:gd fmla="*/ 2968 w 10556241" name="TX16"/>
              <a:gd fmla="*/ 5780003 h 6123941" name="TY16"/>
              <a:gd fmla="*/ 0 w 10556241" name="TX17"/>
              <a:gd fmla="*/ 5730748 h 6123941" name="TY17"/>
              <a:gd fmla="*/ 0 w 10556241" name="TX18"/>
              <a:gd fmla="*/ 1176020 h 6123941" name="TY18"/>
              <a:gd fmla="*/ 2968 w 10556241" name="TX19"/>
              <a:gd fmla="*/ 1126754 h 6123941" name="TY19"/>
              <a:gd fmla="*/ 11635 w 10556241" name="TX20"/>
              <a:gd fmla="*/ 1079316 h 6123941" name="TY20"/>
              <a:gd fmla="*/ 25644 w 10556241" name="TX21"/>
              <a:gd fmla="*/ 1034075 h 6123941" name="TY21"/>
              <a:gd fmla="*/ 44638 w 10556241" name="TX22"/>
              <a:gd fmla="*/ 991398 h 6123941" name="TY22"/>
              <a:gd fmla="*/ 68260 w 10556241" name="TX23"/>
              <a:gd fmla="*/ 951652 h 6123941" name="TY23"/>
              <a:gd fmla="*/ 96153 w 10556241" name="TX24"/>
              <a:gd fmla="*/ 915205 h 6123941" name="TY24"/>
              <a:gd fmla="*/ 127960 w 10556241" name="TX25"/>
              <a:gd fmla="*/ 882425 h 6123941" name="TY25"/>
              <a:gd fmla="*/ 163323 w 10556241" name="TX26"/>
              <a:gd fmla="*/ 853680 h 6123941" name="TY26"/>
              <a:gd fmla="*/ 201887 w 10556241" name="TX27"/>
              <a:gd fmla="*/ 829336 h 6123941" name="TY27"/>
              <a:gd fmla="*/ 243293 w 10556241" name="TX28"/>
              <a:gd fmla="*/ 809762 h 6123941" name="TY28"/>
              <a:gd fmla="*/ 287185 w 10556241" name="TX29"/>
              <a:gd fmla="*/ 795326 h 6123941" name="TY29"/>
              <a:gd fmla="*/ 333207 w 10556241" name="TX30"/>
              <a:gd fmla="*/ 786394 h 6123941" name="TY30"/>
              <a:gd fmla="*/ 380999 w 10556241" name="TX31"/>
              <a:gd fmla="*/ 783336 h 6123941" name="TY31"/>
              <a:gd fmla="*/ 380999 w 10556241" name="TX32"/>
              <a:gd fmla="*/ 6120384 h 6123941" name="TY32"/>
              <a:gd fmla="*/ 10555986 w 10556241" name="TX33"/>
              <a:gd fmla="*/ 6120384 h 6123941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10556241" h="6123941">
                <a:moveTo>
                  <a:pt x="179832" y="2794"/>
                </a:moveTo>
                <a:lnTo>
                  <a:pt x="10354818" y="0"/>
                </a:lnTo>
                <a:moveTo>
                  <a:pt x="380999" y="783336"/>
                </a:moveTo>
                <a:lnTo>
                  <a:pt x="10353929" y="792353"/>
                </a:lnTo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pic>
        <p:nvPicPr>
          <p:cNvPr id="20" name="Picture " descr="/Users/jeonmyeong-un/Library/Group Containers/L48J367XN4.com.infraware.PolarisOffice/EngineTemp/2841/fImage19495779898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735" y="6370320"/>
            <a:ext cx="210820" cy="210820"/>
          </a:xfrm>
          <a:prstGeom prst="rect"/>
          <a:noFill/>
        </p:spPr>
      </p:pic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860290" y="2752725"/>
            <a:ext cx="2472055" cy="75755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09600" y="1577340"/>
            <a:ext cx="5304155" cy="45269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78880" y="1577340"/>
            <a:ext cx="5304155" cy="45269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4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7/9/2021</a:t>
            </a:fld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3810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860290" y="2752725"/>
            <a:ext cx="2472055" cy="75755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4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7/9/2021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3810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slideLayout" Target="../slideLayouts/slideLayout7.xml"></Relationship><Relationship Id="rId3" Type="http://schemas.openxmlformats.org/officeDocument/2006/relationships/slideLayout" Target="../slideLayouts/slideLayout8.xml"></Relationship><Relationship Id="rId4" Type="http://schemas.openxmlformats.org/officeDocument/2006/relationships/slideLayout" Target="../slideLayouts/slideLayout9.xml"></Relationship><Relationship Id="rId5" Type="http://schemas.openxmlformats.org/officeDocument/2006/relationships/slideLayout" Target="../slideLayouts/slideLayout10.xml"></Relationship><Relationship Id="rId6" Type="http://schemas.openxmlformats.org/officeDocument/2006/relationships/image" Target="../media/fImage3118765581734.png"></Relationship><Relationship Id="rId7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8576" y="1139952"/>
            <a:ext cx="10558272" cy="53400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60416" y="2752725"/>
            <a:ext cx="2471166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455F5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4648" y="3426840"/>
            <a:ext cx="4934585" cy="1943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56366" y="6460889"/>
            <a:ext cx="259715" cy="238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/Users/jeonmyeong-un/Library/Group Containers/L48J367XN4.com.infraware.PolarisOffice/EngineTemp/2841/fImage3118765581734.png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98830" y="1139825"/>
            <a:ext cx="10558780" cy="5340985"/>
          </a:xfrm>
          <a:prstGeom prst="rect"/>
          <a:noFill/>
        </p:spPr>
      </p:pic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860290" y="2752725"/>
            <a:ext cx="2472055" cy="75755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1174750" y="3427095"/>
            <a:ext cx="4935220" cy="1944370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4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나눔고딕" charset="0"/>
                <a:ea typeface="나눔고딕" charset="0"/>
              </a:rPr>
              <a:t>7/9/2021</a:t>
            </a:fld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3810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7" Type="http://schemas.openxmlformats.org/officeDocument/2006/relationships/image" Target="../media/image19.png"></Relationship><Relationship Id="rId2" Type="http://schemas.openxmlformats.org/officeDocument/2006/relationships/image" Target="../media/image12.png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4" Type="http://schemas.openxmlformats.org/officeDocument/2006/relationships/image" Target="../media/image16.png"></Relationship><Relationship Id="rId8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12.png"></Relationship><Relationship Id="rId6" Type="http://schemas.openxmlformats.org/officeDocument/2006/relationships/image" Target="../media/image21.png"></Relationship><Relationship Id="rId5" Type="http://schemas.openxmlformats.org/officeDocument/2006/relationships/image" Target="../media/image20.png"></Relationship><Relationship Id="rId4" Type="http://schemas.openxmlformats.org/officeDocument/2006/relationships/image" Target="../media/image16.png"></Relationship><Relationship Id="rId7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12.png"></Relationship><Relationship Id="rId6" Type="http://schemas.openxmlformats.org/officeDocument/2006/relationships/image" Target="../media/image24.png"></Relationship><Relationship Id="rId5" Type="http://schemas.openxmlformats.org/officeDocument/2006/relationships/image" Target="../media/image23.png"></Relationship><Relationship Id="rId4" Type="http://schemas.openxmlformats.org/officeDocument/2006/relationships/image" Target="../media/image22.png"></Relationship><Relationship Id="rId7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8" Type="http://schemas.openxmlformats.org/officeDocument/2006/relationships/image" Target="../media/image29.png"></Relationship><Relationship Id="rId3" Type="http://schemas.openxmlformats.org/officeDocument/2006/relationships/image" Target="../media/image3.png"></Relationship><Relationship Id="rId7" Type="http://schemas.openxmlformats.org/officeDocument/2006/relationships/image" Target="../media/image28.png"></Relationship><Relationship Id="rId2" Type="http://schemas.openxmlformats.org/officeDocument/2006/relationships/image" Target="../media/image2.png"></Relationship><Relationship Id="rId6" Type="http://schemas.openxmlformats.org/officeDocument/2006/relationships/image" Target="../media/image27.png"></Relationship><Relationship Id="rId5" Type="http://schemas.openxmlformats.org/officeDocument/2006/relationships/image" Target="../media/image26.png"></Relationship><Relationship Id="rId4" Type="http://schemas.openxmlformats.org/officeDocument/2006/relationships/image" Target="../media/image25.png"></Relationship><Relationship Id="rId9" Type="http://schemas.openxmlformats.org/officeDocument/2006/relationships/image" Target="../media/image30.png"></Relationship><Relationship Id="rId10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328275913012.png"></Relationship><Relationship Id="rId3" Type="http://schemas.openxmlformats.org/officeDocument/2006/relationships/image" Target="../media/fImage19455939113.png"></Relationship><Relationship Id="rId4" Type="http://schemas.openxmlformats.org/officeDocument/2006/relationships/image" Target="../media/fImage19495956280.png"></Relationship><Relationship Id="rId5" Type="http://schemas.openxmlformats.org/officeDocument/2006/relationships/image" Target="../media/fImage570506076724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328276099104.png"></Relationship><Relationship Id="rId3" Type="http://schemas.openxmlformats.org/officeDocument/2006/relationships/image" Target="../media/fImage19456114613.png"></Relationship><Relationship Id="rId4" Type="http://schemas.openxmlformats.org/officeDocument/2006/relationships/image" Target="../media/fImage19496132073.png"></Relationship><Relationship Id="rId5" Type="http://schemas.openxmlformats.org/officeDocument/2006/relationships/image" Target="../media/fImage1334456209962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328276232979.png"></Relationship><Relationship Id="rId3" Type="http://schemas.openxmlformats.org/officeDocument/2006/relationships/image" Target="../media/fImage19456254377.png"></Relationship><Relationship Id="rId4" Type="http://schemas.openxmlformats.org/officeDocument/2006/relationships/image" Target="../media/fImage19496278269.png"></Relationship><Relationship Id="rId5" Type="http://schemas.openxmlformats.org/officeDocument/2006/relationships/image" Target="../media/fImage20666376351147.gif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328276365631.png"></Relationship><Relationship Id="rId3" Type="http://schemas.openxmlformats.org/officeDocument/2006/relationships/image" Target="../media/fImage19456389753.png"></Relationship><Relationship Id="rId4" Type="http://schemas.openxmlformats.org/officeDocument/2006/relationships/image" Target="../media/fImage19496405633.png"></Relationship><Relationship Id="rId5" Type="http://schemas.openxmlformats.org/officeDocument/2006/relationships/image" Target="../media/fImage3975776498739.png"></Relationship><Relationship Id="rId6" Type="http://schemas.openxmlformats.org/officeDocument/2006/relationships/image" Target="../media/fImage2020236502520.png"></Relationship><Relationship Id="rId7" Type="http://schemas.openxmlformats.org/officeDocument/2006/relationships/image" Target="../media/fImage1317136521194.png"></Relationship><Relationship Id="rId8" Type="http://schemas.openxmlformats.org/officeDocument/2006/relationships/image" Target="../media/fImage3328276887597.png"></Relationship><Relationship Id="rId9" Type="http://schemas.openxmlformats.org/officeDocument/2006/relationships/image" Target="../media/fImage19456909424.png"></Relationship><Relationship Id="rId10" Type="http://schemas.openxmlformats.org/officeDocument/2006/relationships/image" Target="../media/fImage19496926871.png"></Relationship><Relationship Id="rId11" Type="http://schemas.openxmlformats.org/officeDocument/2006/relationships/image" Target="../media/fImage3975777014958.png"></Relationship><Relationship Id="rId12" Type="http://schemas.openxmlformats.org/officeDocument/2006/relationships/image" Target="../media/fImage2020237023320.png"></Relationship><Relationship Id="rId13" Type="http://schemas.openxmlformats.org/officeDocument/2006/relationships/image" Target="../media/fImage1317137048948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328276568018.png"></Relationship><Relationship Id="rId3" Type="http://schemas.openxmlformats.org/officeDocument/2006/relationships/image" Target="../media/fImage19456587401.png"></Relationship><Relationship Id="rId4" Type="http://schemas.openxmlformats.org/officeDocument/2006/relationships/image" Target="../media/fImage1949660517.png"></Relationship><Relationship Id="rId5" Type="http://schemas.openxmlformats.org/officeDocument/2006/relationships/image" Target="../media/fImage2842346636392.png"></Relationship><Relationship Id="rId6" Type="http://schemas.openxmlformats.org/officeDocument/2006/relationships/image" Target="../media/fImage752176652613.png"></Relationship><Relationship Id="rId7" Type="http://schemas.openxmlformats.org/officeDocument/2006/relationships/image" Target="../media/fImage1364856733580.jpeg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6.png"></Relationship><Relationship Id="rId5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328276751356.png"></Relationship><Relationship Id="rId3" Type="http://schemas.openxmlformats.org/officeDocument/2006/relationships/image" Target="../media/fImage19456777940.png"></Relationship><Relationship Id="rId4" Type="http://schemas.openxmlformats.org/officeDocument/2006/relationships/image" Target="../media/fImage19496798594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image4.png"></Relationship><Relationship Id="rId3" Type="http://schemas.openxmlformats.org/officeDocument/2006/relationships/image" Target="../media/image5.png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5" Type="http://schemas.openxmlformats.org/officeDocument/2006/relationships/image" Target="../media/image45.png"></Relationship><Relationship Id="rId4" Type="http://schemas.openxmlformats.org/officeDocument/2006/relationships/image" Target="../media/image44.png"></Relationship><Relationship Id="rId6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46.png"></Relationship><Relationship Id="rId5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8" Type="http://schemas.openxmlformats.org/officeDocument/2006/relationships/image" Target="../media/image30.png"></Relationship><Relationship Id="rId3" Type="http://schemas.openxmlformats.org/officeDocument/2006/relationships/image" Target="../media/image3.png"></Relationship><Relationship Id="rId7" Type="http://schemas.openxmlformats.org/officeDocument/2006/relationships/image" Target="../media/image29.png"></Relationship><Relationship Id="rId2" Type="http://schemas.openxmlformats.org/officeDocument/2006/relationships/image" Target="../media/image2.png"></Relationship><Relationship Id="rId6" Type="http://schemas.openxmlformats.org/officeDocument/2006/relationships/image" Target="../media/image28.png"></Relationship><Relationship Id="rId5" Type="http://schemas.openxmlformats.org/officeDocument/2006/relationships/image" Target="../media/image27.png"></Relationship><Relationship Id="rId4" Type="http://schemas.openxmlformats.org/officeDocument/2006/relationships/image" Target="../media/image26.png"></Relationship><Relationship Id="rId9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33.png"></Relationship><Relationship Id="rId5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47.png"></Relationship><Relationship Id="rId5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4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7.pn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9.png"></Relationship><Relationship Id="rId4" Type="http://schemas.openxmlformats.org/officeDocument/2006/relationships/image" Target="../media/image3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10.pn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11.png"></Relationship><Relationship Id="rId5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fImage5504707768656.png"></Relationship><Relationship Id="rId5" Type="http://schemas.openxmlformats.org/officeDocument/2006/relationships/image" Target="../media/fImage7185947778508.png"></Relationship><Relationship Id="rId6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12.png"></Relationship><Relationship Id="rId6" Type="http://schemas.openxmlformats.org/officeDocument/2006/relationships/image" Target="../media/image15.png"></Relationship><Relationship Id="rId5" Type="http://schemas.openxmlformats.org/officeDocument/2006/relationships/image" Target="../media/image14.png"></Relationship><Relationship Id="rId4" Type="http://schemas.openxmlformats.org/officeDocument/2006/relationships/image" Target="../media/image13.png"></Relationship><Relationship Id="rId7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8825" cy="6858000"/>
            <a:chOff x="0" y="0"/>
            <a:chExt cx="121888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825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74310" y="4598035"/>
              <a:ext cx="1643380" cy="1783080"/>
            </a:xfrm>
            <a:custGeom>
              <a:avLst/>
              <a:gdLst/>
              <a:ahLst/>
              <a:cxnLst/>
              <a:rect l="l" t="t" r="r" b="b"/>
              <a:pathLst>
                <a:path w="1643379" h="1783079">
                  <a:moveTo>
                    <a:pt x="1369060" y="0"/>
                  </a:moveTo>
                  <a:lnTo>
                    <a:pt x="273812" y="0"/>
                  </a:lnTo>
                  <a:lnTo>
                    <a:pt x="224584" y="4410"/>
                  </a:lnTo>
                  <a:lnTo>
                    <a:pt x="178256" y="17126"/>
                  </a:lnTo>
                  <a:lnTo>
                    <a:pt x="135598" y="37375"/>
                  </a:lnTo>
                  <a:lnTo>
                    <a:pt x="97384" y="64385"/>
                  </a:lnTo>
                  <a:lnTo>
                    <a:pt x="64385" y="97384"/>
                  </a:lnTo>
                  <a:lnTo>
                    <a:pt x="37375" y="135598"/>
                  </a:lnTo>
                  <a:lnTo>
                    <a:pt x="17126" y="178256"/>
                  </a:lnTo>
                  <a:lnTo>
                    <a:pt x="4410" y="224584"/>
                  </a:lnTo>
                  <a:lnTo>
                    <a:pt x="0" y="273812"/>
                  </a:lnTo>
                  <a:lnTo>
                    <a:pt x="0" y="1509268"/>
                  </a:lnTo>
                  <a:lnTo>
                    <a:pt x="4410" y="1558485"/>
                  </a:lnTo>
                  <a:lnTo>
                    <a:pt x="17126" y="1604808"/>
                  </a:lnTo>
                  <a:lnTo>
                    <a:pt x="37375" y="1647464"/>
                  </a:lnTo>
                  <a:lnTo>
                    <a:pt x="64385" y="1685680"/>
                  </a:lnTo>
                  <a:lnTo>
                    <a:pt x="97384" y="1718681"/>
                  </a:lnTo>
                  <a:lnTo>
                    <a:pt x="135598" y="1745695"/>
                  </a:lnTo>
                  <a:lnTo>
                    <a:pt x="178256" y="1765949"/>
                  </a:lnTo>
                  <a:lnTo>
                    <a:pt x="224584" y="1778668"/>
                  </a:lnTo>
                  <a:lnTo>
                    <a:pt x="273812" y="1783080"/>
                  </a:lnTo>
                  <a:lnTo>
                    <a:pt x="1369060" y="1783080"/>
                  </a:lnTo>
                  <a:lnTo>
                    <a:pt x="1418287" y="1778668"/>
                  </a:lnTo>
                  <a:lnTo>
                    <a:pt x="1464615" y="1765949"/>
                  </a:lnTo>
                  <a:lnTo>
                    <a:pt x="1507273" y="1745695"/>
                  </a:lnTo>
                  <a:lnTo>
                    <a:pt x="1545487" y="1718681"/>
                  </a:lnTo>
                  <a:lnTo>
                    <a:pt x="1578486" y="1685680"/>
                  </a:lnTo>
                  <a:lnTo>
                    <a:pt x="1605496" y="1647464"/>
                  </a:lnTo>
                  <a:lnTo>
                    <a:pt x="1625745" y="1604808"/>
                  </a:lnTo>
                  <a:lnTo>
                    <a:pt x="1638461" y="1558485"/>
                  </a:lnTo>
                  <a:lnTo>
                    <a:pt x="1642871" y="1509268"/>
                  </a:lnTo>
                  <a:lnTo>
                    <a:pt x="1642871" y="273812"/>
                  </a:lnTo>
                  <a:lnTo>
                    <a:pt x="1638461" y="224584"/>
                  </a:lnTo>
                  <a:lnTo>
                    <a:pt x="1625745" y="178256"/>
                  </a:lnTo>
                  <a:lnTo>
                    <a:pt x="1605496" y="135598"/>
                  </a:lnTo>
                  <a:lnTo>
                    <a:pt x="1578486" y="97384"/>
                  </a:lnTo>
                  <a:lnTo>
                    <a:pt x="1545487" y="64385"/>
                  </a:lnTo>
                  <a:lnTo>
                    <a:pt x="1507273" y="37375"/>
                  </a:lnTo>
                  <a:lnTo>
                    <a:pt x="1464615" y="17126"/>
                  </a:lnTo>
                  <a:lnTo>
                    <a:pt x="1418287" y="4410"/>
                  </a:lnTo>
                  <a:lnTo>
                    <a:pt x="1369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74310" y="4598035"/>
              <a:ext cx="1643380" cy="1783080"/>
            </a:xfrm>
            <a:custGeom>
              <a:avLst/>
              <a:gdLst/>
              <a:ahLst/>
              <a:cxnLst/>
              <a:rect l="l" t="t" r="r" b="b"/>
              <a:pathLst>
                <a:path w="1643379" h="1783079">
                  <a:moveTo>
                    <a:pt x="0" y="273812"/>
                  </a:moveTo>
                  <a:lnTo>
                    <a:pt x="4410" y="224584"/>
                  </a:lnTo>
                  <a:lnTo>
                    <a:pt x="17126" y="178256"/>
                  </a:lnTo>
                  <a:lnTo>
                    <a:pt x="37375" y="135598"/>
                  </a:lnTo>
                  <a:lnTo>
                    <a:pt x="64385" y="97384"/>
                  </a:lnTo>
                  <a:lnTo>
                    <a:pt x="97384" y="64385"/>
                  </a:lnTo>
                  <a:lnTo>
                    <a:pt x="135598" y="37375"/>
                  </a:lnTo>
                  <a:lnTo>
                    <a:pt x="178256" y="17126"/>
                  </a:lnTo>
                  <a:lnTo>
                    <a:pt x="224584" y="4410"/>
                  </a:lnTo>
                  <a:lnTo>
                    <a:pt x="273812" y="0"/>
                  </a:lnTo>
                  <a:lnTo>
                    <a:pt x="1369060" y="0"/>
                  </a:lnTo>
                  <a:lnTo>
                    <a:pt x="1418287" y="4410"/>
                  </a:lnTo>
                  <a:lnTo>
                    <a:pt x="1464615" y="17126"/>
                  </a:lnTo>
                  <a:lnTo>
                    <a:pt x="1507273" y="37375"/>
                  </a:lnTo>
                  <a:lnTo>
                    <a:pt x="1545487" y="64385"/>
                  </a:lnTo>
                  <a:lnTo>
                    <a:pt x="1578486" y="97384"/>
                  </a:lnTo>
                  <a:lnTo>
                    <a:pt x="1605496" y="135598"/>
                  </a:lnTo>
                  <a:lnTo>
                    <a:pt x="1625745" y="178256"/>
                  </a:lnTo>
                  <a:lnTo>
                    <a:pt x="1638461" y="224584"/>
                  </a:lnTo>
                  <a:lnTo>
                    <a:pt x="1642871" y="273812"/>
                  </a:lnTo>
                  <a:lnTo>
                    <a:pt x="1642871" y="1509268"/>
                  </a:lnTo>
                  <a:lnTo>
                    <a:pt x="1638461" y="1558485"/>
                  </a:lnTo>
                  <a:lnTo>
                    <a:pt x="1625745" y="1604808"/>
                  </a:lnTo>
                  <a:lnTo>
                    <a:pt x="1605496" y="1647464"/>
                  </a:lnTo>
                  <a:lnTo>
                    <a:pt x="1578486" y="1685680"/>
                  </a:lnTo>
                  <a:lnTo>
                    <a:pt x="1545487" y="1718681"/>
                  </a:lnTo>
                  <a:lnTo>
                    <a:pt x="1507273" y="1745695"/>
                  </a:lnTo>
                  <a:lnTo>
                    <a:pt x="1464615" y="1765949"/>
                  </a:lnTo>
                  <a:lnTo>
                    <a:pt x="1418287" y="1778668"/>
                  </a:lnTo>
                  <a:lnTo>
                    <a:pt x="1369060" y="1783080"/>
                  </a:lnTo>
                  <a:lnTo>
                    <a:pt x="273812" y="1783080"/>
                  </a:lnTo>
                  <a:lnTo>
                    <a:pt x="224584" y="1778668"/>
                  </a:lnTo>
                  <a:lnTo>
                    <a:pt x="178256" y="1765949"/>
                  </a:lnTo>
                  <a:lnTo>
                    <a:pt x="135598" y="1745695"/>
                  </a:lnTo>
                  <a:lnTo>
                    <a:pt x="97384" y="1718681"/>
                  </a:lnTo>
                  <a:lnTo>
                    <a:pt x="64385" y="1685680"/>
                  </a:lnTo>
                  <a:lnTo>
                    <a:pt x="37375" y="1647464"/>
                  </a:lnTo>
                  <a:lnTo>
                    <a:pt x="17126" y="1604808"/>
                  </a:lnTo>
                  <a:lnTo>
                    <a:pt x="4410" y="1558485"/>
                  </a:lnTo>
                  <a:lnTo>
                    <a:pt x="0" y="1509268"/>
                  </a:lnTo>
                  <a:lnTo>
                    <a:pt x="0" y="273812"/>
                  </a:lnTo>
                  <a:close/>
                </a:path>
              </a:pathLst>
            </a:custGeom>
            <a:ln w="27431">
              <a:solidFill>
                <a:srgbClr val="7DB867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845244"/>
              </p:ext>
            </p:extLst>
          </p:nvPr>
        </p:nvGraphicFramePr>
        <p:xfrm>
          <a:off x="5727319" y="4914676"/>
          <a:ext cx="738505" cy="1266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8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815"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lang="ko-KR" altLang="en-US" sz="1600" b="1" spc="-335" dirty="0">
                          <a:solidFill>
                            <a:srgbClr val="455F51"/>
                          </a:solidFill>
                          <a:latin typeface="Malgun Gothic"/>
                          <a:cs typeface="Malgun Gothic"/>
                        </a:rPr>
                        <a:t>전명운</a:t>
                      </a:r>
                      <a:endParaRPr sz="16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ko-KR" altLang="en-US" sz="1600" b="1" spc="-355" dirty="0">
                          <a:solidFill>
                            <a:srgbClr val="455F51"/>
                          </a:solidFill>
                          <a:latin typeface="Malgun Gothic"/>
                          <a:cs typeface="Malgun Gothic"/>
                        </a:rPr>
                        <a:t>김현</a:t>
                      </a:r>
                      <a:endParaRPr sz="1600" dirty="0">
                        <a:latin typeface="Malgun Gothic"/>
                        <a:cs typeface="Malgun Gothic"/>
                      </a:endParaRPr>
                    </a:p>
                  </a:txBody>
                  <a:tcPr marL="0" marR="0" marT="3238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ko-KR" altLang="en-US" sz="1600" b="1" spc="-400" dirty="0">
                          <a:solidFill>
                            <a:srgbClr val="455F51"/>
                          </a:solidFill>
                          <a:latin typeface="Malgun Gothic"/>
                          <a:cs typeface="Malgun Gothic"/>
                        </a:rPr>
                        <a:t>김혜린</a:t>
                      </a:r>
                      <a:endParaRPr sz="1600" dirty="0">
                        <a:latin typeface="Malgun Gothic"/>
                        <a:cs typeface="Malgun Gothic"/>
                      </a:endParaRPr>
                    </a:p>
                  </a:txBody>
                  <a:tcPr marL="0" marR="0" marT="3238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ko-KR" altLang="en-US" sz="1600" b="1" spc="-340" dirty="0" err="1">
                          <a:solidFill>
                            <a:srgbClr val="455F51"/>
                          </a:solidFill>
                          <a:latin typeface="Malgun Gothic"/>
                          <a:cs typeface="Malgun Gothic"/>
                        </a:rPr>
                        <a:t>이규림</a:t>
                      </a:r>
                      <a:endParaRPr sz="1600" dirty="0">
                        <a:latin typeface="Malgun Gothic"/>
                        <a:cs typeface="Malgun Gothic"/>
                      </a:endParaRPr>
                    </a:p>
                  </a:txBody>
                  <a:tcPr marL="0" marR="0" marT="3238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727065" y="4418330"/>
            <a:ext cx="740410" cy="3067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229"/>
              </a:spcBef>
            </a:pPr>
            <a:r>
              <a:rPr lang="ko-KR" altLang="en-US" b="1" spc="-320" dirty="0">
                <a:solidFill>
                  <a:srgbClr val="404040"/>
                </a:solidFill>
                <a:latin typeface="Malgun Gothic"/>
                <a:cs typeface="Malgun Gothic"/>
              </a:rPr>
              <a:t>팀원</a:t>
            </a:r>
            <a:endParaRPr sz="1800" dirty="0">
              <a:latin typeface="Malgun Gothic"/>
              <a:cs typeface="Malgun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702435"/>
            <a:ext cx="9500870" cy="2164080"/>
            <a:chOff x="0" y="1702435"/>
            <a:chExt cx="9500870" cy="2164080"/>
          </a:xfrm>
        </p:grpSpPr>
        <p:sp>
          <p:nvSpPr>
            <p:cNvPr id="10" name="object 10"/>
            <p:cNvSpPr/>
            <p:nvPr/>
          </p:nvSpPr>
          <p:spPr>
            <a:xfrm>
              <a:off x="0" y="2614930"/>
              <a:ext cx="2712085" cy="0"/>
            </a:xfrm>
            <a:custGeom>
              <a:avLst/>
              <a:gdLst/>
              <a:ahLst/>
              <a:cxnLst/>
              <a:rect l="l" t="t" r="r" b="b"/>
              <a:pathLst>
                <a:path w="2712085">
                  <a:moveTo>
                    <a:pt x="0" y="0"/>
                  </a:moveTo>
                  <a:lnTo>
                    <a:pt x="2711831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4305" y="2508250"/>
              <a:ext cx="210185" cy="2101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0050" y="2508250"/>
              <a:ext cx="210185" cy="21018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79750" y="1702435"/>
              <a:ext cx="6090285" cy="2164080"/>
            </a:xfrm>
            <a:custGeom>
              <a:avLst/>
              <a:gdLst/>
              <a:ahLst/>
              <a:cxnLst/>
              <a:rect l="l" t="t" r="r" b="b"/>
              <a:pathLst>
                <a:path w="6090284" h="2164079">
                  <a:moveTo>
                    <a:pt x="5729224" y="0"/>
                  </a:moveTo>
                  <a:lnTo>
                    <a:pt x="360680" y="0"/>
                  </a:lnTo>
                  <a:lnTo>
                    <a:pt x="311750" y="3293"/>
                  </a:lnTo>
                  <a:lnTo>
                    <a:pt x="264818" y="12888"/>
                  </a:lnTo>
                  <a:lnTo>
                    <a:pt x="220313" y="28352"/>
                  </a:lnTo>
                  <a:lnTo>
                    <a:pt x="178665" y="49257"/>
                  </a:lnTo>
                  <a:lnTo>
                    <a:pt x="140305" y="75171"/>
                  </a:lnTo>
                  <a:lnTo>
                    <a:pt x="105664" y="105664"/>
                  </a:lnTo>
                  <a:lnTo>
                    <a:pt x="75171" y="140305"/>
                  </a:lnTo>
                  <a:lnTo>
                    <a:pt x="49257" y="178665"/>
                  </a:lnTo>
                  <a:lnTo>
                    <a:pt x="28352" y="220313"/>
                  </a:lnTo>
                  <a:lnTo>
                    <a:pt x="12888" y="264818"/>
                  </a:lnTo>
                  <a:lnTo>
                    <a:pt x="3293" y="311750"/>
                  </a:lnTo>
                  <a:lnTo>
                    <a:pt x="0" y="360679"/>
                  </a:lnTo>
                  <a:lnTo>
                    <a:pt x="0" y="1803400"/>
                  </a:lnTo>
                  <a:lnTo>
                    <a:pt x="3293" y="1852329"/>
                  </a:lnTo>
                  <a:lnTo>
                    <a:pt x="12888" y="1899261"/>
                  </a:lnTo>
                  <a:lnTo>
                    <a:pt x="28352" y="1943766"/>
                  </a:lnTo>
                  <a:lnTo>
                    <a:pt x="49257" y="1985414"/>
                  </a:lnTo>
                  <a:lnTo>
                    <a:pt x="75171" y="2023774"/>
                  </a:lnTo>
                  <a:lnTo>
                    <a:pt x="105663" y="2058415"/>
                  </a:lnTo>
                  <a:lnTo>
                    <a:pt x="140305" y="2088908"/>
                  </a:lnTo>
                  <a:lnTo>
                    <a:pt x="178665" y="2114822"/>
                  </a:lnTo>
                  <a:lnTo>
                    <a:pt x="220313" y="2135727"/>
                  </a:lnTo>
                  <a:lnTo>
                    <a:pt x="264818" y="2151191"/>
                  </a:lnTo>
                  <a:lnTo>
                    <a:pt x="311750" y="2160786"/>
                  </a:lnTo>
                  <a:lnTo>
                    <a:pt x="360680" y="2164079"/>
                  </a:lnTo>
                  <a:lnTo>
                    <a:pt x="5729224" y="2164079"/>
                  </a:lnTo>
                  <a:lnTo>
                    <a:pt x="5778153" y="2160786"/>
                  </a:lnTo>
                  <a:lnTo>
                    <a:pt x="5825085" y="2151191"/>
                  </a:lnTo>
                  <a:lnTo>
                    <a:pt x="5869590" y="2135727"/>
                  </a:lnTo>
                  <a:lnTo>
                    <a:pt x="5911238" y="2114822"/>
                  </a:lnTo>
                  <a:lnTo>
                    <a:pt x="5949598" y="2088908"/>
                  </a:lnTo>
                  <a:lnTo>
                    <a:pt x="5984240" y="2058415"/>
                  </a:lnTo>
                  <a:lnTo>
                    <a:pt x="6014732" y="2023774"/>
                  </a:lnTo>
                  <a:lnTo>
                    <a:pt x="6040646" y="1985414"/>
                  </a:lnTo>
                  <a:lnTo>
                    <a:pt x="6061551" y="1943766"/>
                  </a:lnTo>
                  <a:lnTo>
                    <a:pt x="6077015" y="1899261"/>
                  </a:lnTo>
                  <a:lnTo>
                    <a:pt x="6086610" y="1852329"/>
                  </a:lnTo>
                  <a:lnTo>
                    <a:pt x="6089904" y="1803400"/>
                  </a:lnTo>
                  <a:lnTo>
                    <a:pt x="6089904" y="360679"/>
                  </a:lnTo>
                  <a:lnTo>
                    <a:pt x="6086610" y="311750"/>
                  </a:lnTo>
                  <a:lnTo>
                    <a:pt x="6077015" y="264818"/>
                  </a:lnTo>
                  <a:lnTo>
                    <a:pt x="6061551" y="220313"/>
                  </a:lnTo>
                  <a:lnTo>
                    <a:pt x="6040646" y="178665"/>
                  </a:lnTo>
                  <a:lnTo>
                    <a:pt x="6014732" y="140305"/>
                  </a:lnTo>
                  <a:lnTo>
                    <a:pt x="5984240" y="105664"/>
                  </a:lnTo>
                  <a:lnTo>
                    <a:pt x="5949598" y="75171"/>
                  </a:lnTo>
                  <a:lnTo>
                    <a:pt x="5911238" y="49257"/>
                  </a:lnTo>
                  <a:lnTo>
                    <a:pt x="5869590" y="28352"/>
                  </a:lnTo>
                  <a:lnTo>
                    <a:pt x="5825085" y="12888"/>
                  </a:lnTo>
                  <a:lnTo>
                    <a:pt x="5778153" y="3293"/>
                  </a:lnTo>
                  <a:lnTo>
                    <a:pt x="5729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9750" y="1702435"/>
              <a:ext cx="6090285" cy="2164080"/>
            </a:xfrm>
            <a:custGeom>
              <a:avLst/>
              <a:gdLst/>
              <a:ahLst/>
              <a:cxnLst/>
              <a:rect l="l" t="t" r="r" b="b"/>
              <a:pathLst>
                <a:path w="6090284" h="2164079">
                  <a:moveTo>
                    <a:pt x="0" y="360679"/>
                  </a:moveTo>
                  <a:lnTo>
                    <a:pt x="3293" y="311750"/>
                  </a:lnTo>
                  <a:lnTo>
                    <a:pt x="12888" y="264818"/>
                  </a:lnTo>
                  <a:lnTo>
                    <a:pt x="28352" y="220313"/>
                  </a:lnTo>
                  <a:lnTo>
                    <a:pt x="49257" y="178665"/>
                  </a:lnTo>
                  <a:lnTo>
                    <a:pt x="75171" y="140305"/>
                  </a:lnTo>
                  <a:lnTo>
                    <a:pt x="105664" y="105664"/>
                  </a:lnTo>
                  <a:lnTo>
                    <a:pt x="140305" y="75171"/>
                  </a:lnTo>
                  <a:lnTo>
                    <a:pt x="178665" y="49257"/>
                  </a:lnTo>
                  <a:lnTo>
                    <a:pt x="220313" y="28352"/>
                  </a:lnTo>
                  <a:lnTo>
                    <a:pt x="264818" y="12888"/>
                  </a:lnTo>
                  <a:lnTo>
                    <a:pt x="311750" y="3293"/>
                  </a:lnTo>
                  <a:lnTo>
                    <a:pt x="360680" y="0"/>
                  </a:lnTo>
                  <a:lnTo>
                    <a:pt x="5729224" y="0"/>
                  </a:lnTo>
                  <a:lnTo>
                    <a:pt x="5778153" y="3293"/>
                  </a:lnTo>
                  <a:lnTo>
                    <a:pt x="5825085" y="12888"/>
                  </a:lnTo>
                  <a:lnTo>
                    <a:pt x="5869590" y="28352"/>
                  </a:lnTo>
                  <a:lnTo>
                    <a:pt x="5911238" y="49257"/>
                  </a:lnTo>
                  <a:lnTo>
                    <a:pt x="5949598" y="75171"/>
                  </a:lnTo>
                  <a:lnTo>
                    <a:pt x="5984240" y="105664"/>
                  </a:lnTo>
                  <a:lnTo>
                    <a:pt x="6014732" y="140305"/>
                  </a:lnTo>
                  <a:lnTo>
                    <a:pt x="6040646" y="178665"/>
                  </a:lnTo>
                  <a:lnTo>
                    <a:pt x="6061551" y="220313"/>
                  </a:lnTo>
                  <a:lnTo>
                    <a:pt x="6077015" y="264818"/>
                  </a:lnTo>
                  <a:lnTo>
                    <a:pt x="6086610" y="311750"/>
                  </a:lnTo>
                  <a:lnTo>
                    <a:pt x="6089904" y="360679"/>
                  </a:lnTo>
                  <a:lnTo>
                    <a:pt x="6089904" y="1803400"/>
                  </a:lnTo>
                  <a:lnTo>
                    <a:pt x="6086610" y="1852329"/>
                  </a:lnTo>
                  <a:lnTo>
                    <a:pt x="6077015" y="1899261"/>
                  </a:lnTo>
                  <a:lnTo>
                    <a:pt x="6061551" y="1943766"/>
                  </a:lnTo>
                  <a:lnTo>
                    <a:pt x="6040646" y="1985414"/>
                  </a:lnTo>
                  <a:lnTo>
                    <a:pt x="6014732" y="2023774"/>
                  </a:lnTo>
                  <a:lnTo>
                    <a:pt x="5984240" y="2058415"/>
                  </a:lnTo>
                  <a:lnTo>
                    <a:pt x="5949598" y="2088908"/>
                  </a:lnTo>
                  <a:lnTo>
                    <a:pt x="5911238" y="2114822"/>
                  </a:lnTo>
                  <a:lnTo>
                    <a:pt x="5869590" y="2135727"/>
                  </a:lnTo>
                  <a:lnTo>
                    <a:pt x="5825085" y="2151191"/>
                  </a:lnTo>
                  <a:lnTo>
                    <a:pt x="5778153" y="2160786"/>
                  </a:lnTo>
                  <a:lnTo>
                    <a:pt x="5729224" y="2164079"/>
                  </a:lnTo>
                  <a:lnTo>
                    <a:pt x="360680" y="2164079"/>
                  </a:lnTo>
                  <a:lnTo>
                    <a:pt x="311750" y="2160786"/>
                  </a:lnTo>
                  <a:lnTo>
                    <a:pt x="264818" y="2151191"/>
                  </a:lnTo>
                  <a:lnTo>
                    <a:pt x="220313" y="2135727"/>
                  </a:lnTo>
                  <a:lnTo>
                    <a:pt x="178665" y="2114822"/>
                  </a:lnTo>
                  <a:lnTo>
                    <a:pt x="140305" y="2088908"/>
                  </a:lnTo>
                  <a:lnTo>
                    <a:pt x="105663" y="2058415"/>
                  </a:lnTo>
                  <a:lnTo>
                    <a:pt x="75171" y="2023774"/>
                  </a:lnTo>
                  <a:lnTo>
                    <a:pt x="49257" y="1985414"/>
                  </a:lnTo>
                  <a:lnTo>
                    <a:pt x="28352" y="1943766"/>
                  </a:lnTo>
                  <a:lnTo>
                    <a:pt x="12888" y="1899261"/>
                  </a:lnTo>
                  <a:lnTo>
                    <a:pt x="3293" y="1852329"/>
                  </a:lnTo>
                  <a:lnTo>
                    <a:pt x="0" y="1803400"/>
                  </a:lnTo>
                  <a:lnTo>
                    <a:pt x="0" y="360679"/>
                  </a:lnTo>
                  <a:close/>
                </a:path>
              </a:pathLst>
            </a:custGeom>
            <a:ln w="39624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898900" y="2025650"/>
            <a:ext cx="4451985" cy="629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  <a:tabLst>
                <a:tab pos="6019165" algn="l"/>
                <a:tab pos="8843645" algn="l"/>
              </a:tabLst>
            </a:pPr>
            <a:r>
              <a:rPr lang="ko-KR" altLang="en-US" sz="4000" dirty="0" err="1"/>
              <a:t>팀명</a:t>
            </a:r>
            <a:r>
              <a:rPr lang="ko-KR" altLang="en-US" sz="4000" dirty="0"/>
              <a:t> </a:t>
            </a:r>
            <a:r>
              <a:rPr lang="en-US" altLang="ko-KR" sz="4000" dirty="0"/>
              <a:t>:</a:t>
            </a:r>
            <a:r>
              <a:rPr lang="ko-KR" altLang="en-US" sz="4000" dirty="0"/>
              <a:t> </a:t>
            </a:r>
            <a:r>
              <a:rPr lang="en-US" altLang="ko-KR" sz="4000" dirty="0"/>
              <a:t>“</a:t>
            </a:r>
            <a:r>
              <a:rPr lang="ko-KR" altLang="en-US" sz="4000" dirty="0" err="1"/>
              <a:t>피땀멜론</a:t>
            </a:r>
            <a:r>
              <a:rPr lang="en-US" altLang="ko-KR" sz="4000" dirty="0"/>
              <a:t>”</a:t>
            </a:r>
            <a:r>
              <a:rPr sz="4000" b="0" u="heavy" dirty="0">
                <a:uFill>
                  <a:solidFill>
                    <a:srgbClr val="7DB867"/>
                  </a:solidFill>
                </a:uFill>
                <a:latin typeface="Times New Roman"/>
                <a:cs typeface="Times New Roman"/>
              </a:rPr>
              <a:t> </a:t>
            </a:r>
            <a:endParaRPr sz="4000" dirty="0">
              <a:latin typeface="Times New Roman"/>
              <a:cs typeface="Times New Roman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66E72E-F67E-F641-8B89-D57016FB4983}"/>
              </a:ext>
            </a:extLst>
          </p:cNvPr>
          <p:cNvSpPr/>
          <p:nvPr/>
        </p:nvSpPr>
        <p:spPr>
          <a:xfrm>
            <a:off x="3295015" y="2835275"/>
            <a:ext cx="5660390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/>
              <a:t>주제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선호 음악 장르 데이터 분석 패턴을 통해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멜론 이용자의 음원 사용 행태를 분석하고 시각화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3590" y="240665"/>
            <a:ext cx="10768330" cy="6330950"/>
            <a:chOff x="783590" y="240665"/>
            <a:chExt cx="10768330" cy="6330950"/>
          </a:xfrm>
        </p:grpSpPr>
        <p:sp>
          <p:nvSpPr>
            <p:cNvPr id="5" name="object 5"/>
            <p:cNvSpPr/>
            <p:nvPr/>
          </p:nvSpPr>
          <p:spPr>
            <a:xfrm>
              <a:off x="11152505" y="347345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79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0"/>
                  </a:lnTo>
                  <a:lnTo>
                    <a:pt x="384048" y="395858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590" y="240665"/>
              <a:ext cx="210185" cy="2101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8830" y="347345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2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19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17336"/>
                  </a:moveTo>
                  <a:lnTo>
                    <a:pt x="10555986" y="6117336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735" y="6361430"/>
              <a:ext cx="210185" cy="2101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10081895" cy="567055"/>
          </a:xfrm>
          <a:prstGeom prst="rect">
            <a:avLst/>
          </a:prstGeom>
        </p:spPr>
        <p:txBody>
          <a:bodyPr wrap="square" lIns="0" tIns="12700" rIns="0" bIns="0" numCol="1" vert="horz" anchor="t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altLang="en-US" sz="3600" spc="-36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가설</a:t>
            </a:r>
            <a:r>
              <a:rPr lang="en-US" altLang="ko-KR" sz="3600" spc="-36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)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댄스곡이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여름에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인기있는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음원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장르이다</a:t>
            </a:r>
            <a:r>
              <a:rPr lang="en-US" altLang="ko-KR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. </a:t>
            </a:r>
            <a:endParaRPr lang="ko-KR" altLang="en-US" sz="3600" b="0">
              <a:solidFill>
                <a:srgbClr val="2A4F1D"/>
              </a:solidFill>
              <a:latin typeface="Malgun Gothic Semilight" charset="0"/>
              <a:ea typeface="Malgun Gothic Semilight" charset="0"/>
              <a:cs typeface="Malgun Gothic Semi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6200" y="4786630"/>
            <a:ext cx="4114800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발라드 음원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선호도가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전반적으로 높음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b="1" dirty="0"/>
              <a:t>4</a:t>
            </a:r>
            <a:r>
              <a:rPr lang="ko-KR" altLang="en-US" b="1" dirty="0"/>
              <a:t>월</a:t>
            </a:r>
            <a:r>
              <a:rPr lang="ko-KR" altLang="en-US" dirty="0"/>
              <a:t>을 기준으로 </a:t>
            </a:r>
            <a:endParaRPr lang="en-US" altLang="ko-KR" dirty="0"/>
          </a:p>
          <a:p>
            <a:pPr algn="ctr"/>
            <a:r>
              <a:rPr lang="ko-KR" altLang="en-US" b="1" dirty="0"/>
              <a:t>발라드 음원</a:t>
            </a:r>
            <a:r>
              <a:rPr lang="en-US" altLang="ko-KR" b="1" dirty="0"/>
              <a:t> </a:t>
            </a:r>
            <a:r>
              <a:rPr lang="ko-KR" altLang="en-US" b="1" dirty="0"/>
              <a:t>선호도 감소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891540" y="1302385"/>
            <a:ext cx="3832860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 indent="-384810" algn="ctr">
              <a:lnSpc>
                <a:spcPct val="100000"/>
              </a:lnSpc>
              <a:spcBef>
                <a:spcPts val="100"/>
              </a:spcBef>
              <a:buFont typeface="MS Gothic"/>
              <a:buChar char="✓"/>
              <a:tabLst>
                <a:tab pos="397510" algn="l"/>
              </a:tabLst>
            </a:pPr>
            <a:r>
              <a:rPr lang="ko-KR" altLang="en-US" sz="2400" b="1" dirty="0">
                <a:effectLst/>
              </a:rPr>
              <a:t>상</a:t>
            </a:r>
            <a:r>
              <a:rPr lang="en-US" altLang="ko-KR" sz="2400" b="1" dirty="0">
                <a:effectLst/>
              </a:rPr>
              <a:t>/</a:t>
            </a:r>
            <a:r>
              <a:rPr lang="ko-KR" altLang="en-US" sz="2400" b="1" dirty="0">
                <a:effectLst/>
              </a:rPr>
              <a:t>하반기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dirty="0">
                <a:effectLst/>
              </a:rPr>
              <a:t>분석</a:t>
            </a:r>
            <a:r>
              <a:rPr lang="en-US" altLang="ko-KR" sz="2400" b="1" dirty="0"/>
              <a:t> - </a:t>
            </a:r>
            <a:r>
              <a:rPr lang="ko-KR" altLang="en-US" sz="2400" b="1" dirty="0"/>
              <a:t>상반기</a:t>
            </a:r>
            <a:endParaRPr sz="2400" dirty="0">
              <a:latin typeface="Malgun Gothic"/>
              <a:cs typeface="Malgun Gothic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09015" y="1845310"/>
            <a:ext cx="4782185" cy="2802890"/>
            <a:chOff x="1009015" y="1845310"/>
            <a:chExt cx="4782185" cy="280289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015" y="1845310"/>
              <a:ext cx="4782185" cy="280289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015" y="1845310"/>
              <a:ext cx="4782185" cy="280289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015" y="1846580"/>
              <a:ext cx="4779645" cy="2801620"/>
            </a:xfrm>
            <a:prstGeom prst="rect">
              <a:avLst/>
            </a:prstGeom>
          </p:spPr>
        </p:pic>
        <p:sp>
          <p:nvSpPr>
            <p:cNvPr id="14" name="object 4"/>
            <p:cNvSpPr/>
            <p:nvPr/>
          </p:nvSpPr>
          <p:spPr>
            <a:xfrm rot="5400000">
              <a:off x="2585085" y="1053465"/>
              <a:ext cx="948690" cy="3315970"/>
            </a:xfrm>
            <a:custGeom>
              <a:avLst/>
              <a:gdLst/>
              <a:ahLst/>
              <a:cxnLst/>
              <a:rect l="l" t="t" r="r" b="b"/>
              <a:pathLst>
                <a:path w="5123815" h="4480560">
                  <a:moveTo>
                    <a:pt x="0" y="4480560"/>
                  </a:moveTo>
                  <a:lnTo>
                    <a:pt x="5123688" y="4480560"/>
                  </a:lnTo>
                  <a:lnTo>
                    <a:pt x="5123688" y="0"/>
                  </a:lnTo>
                  <a:lnTo>
                    <a:pt x="0" y="0"/>
                  </a:lnTo>
                  <a:lnTo>
                    <a:pt x="0" y="4480560"/>
                  </a:lnTo>
                  <a:close/>
                </a:path>
              </a:pathLst>
            </a:custGeom>
            <a:ln w="27432">
              <a:solidFill>
                <a:srgbClr val="7AA06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타원 15"/>
            <p:cNvSpPr/>
            <p:nvPr/>
          </p:nvSpPr>
          <p:spPr>
            <a:xfrm>
              <a:off x="3277870" y="2757170"/>
              <a:ext cx="218440" cy="2381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24600" y="1824990"/>
            <a:ext cx="4827905" cy="2823210"/>
            <a:chOff x="6324600" y="1824990"/>
            <a:chExt cx="4827905" cy="28232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1824990"/>
              <a:ext cx="4827905" cy="282321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1824990"/>
              <a:ext cx="4819015" cy="2818130"/>
            </a:xfrm>
            <a:prstGeom prst="rect">
              <a:avLst/>
            </a:prstGeom>
          </p:spPr>
        </p:pic>
        <p:sp>
          <p:nvSpPr>
            <p:cNvPr id="20" name="object 4"/>
            <p:cNvSpPr/>
            <p:nvPr/>
          </p:nvSpPr>
          <p:spPr>
            <a:xfrm rot="5400000">
              <a:off x="7868920" y="1071880"/>
              <a:ext cx="1051560" cy="3347720"/>
            </a:xfrm>
            <a:custGeom>
              <a:avLst/>
              <a:gdLst/>
              <a:ahLst/>
              <a:cxnLst/>
              <a:rect l="l" t="t" r="r" b="b"/>
              <a:pathLst>
                <a:path w="5123815" h="4480560">
                  <a:moveTo>
                    <a:pt x="0" y="4480560"/>
                  </a:moveTo>
                  <a:lnTo>
                    <a:pt x="5123688" y="4480560"/>
                  </a:lnTo>
                  <a:lnTo>
                    <a:pt x="5123688" y="0"/>
                  </a:lnTo>
                  <a:lnTo>
                    <a:pt x="0" y="0"/>
                  </a:lnTo>
                  <a:lnTo>
                    <a:pt x="0" y="4480560"/>
                  </a:lnTo>
                  <a:close/>
                </a:path>
              </a:pathLst>
            </a:custGeom>
            <a:ln w="27432">
              <a:solidFill>
                <a:srgbClr val="7AA06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타원 20"/>
            <p:cNvSpPr/>
            <p:nvPr/>
          </p:nvSpPr>
          <p:spPr>
            <a:xfrm>
              <a:off x="8615045" y="2935605"/>
              <a:ext cx="220345" cy="24003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084705" y="2351405"/>
            <a:ext cx="9067800" cy="3912870"/>
            <a:chOff x="2084705" y="2351405"/>
            <a:chExt cx="9067800" cy="3912870"/>
          </a:xfrm>
        </p:grpSpPr>
        <p:sp>
          <p:nvSpPr>
            <p:cNvPr id="29" name="object 3"/>
            <p:cNvSpPr/>
            <p:nvPr/>
          </p:nvSpPr>
          <p:spPr>
            <a:xfrm>
              <a:off x="6710045" y="2966720"/>
              <a:ext cx="4442460" cy="2460625"/>
            </a:xfrm>
            <a:custGeom>
              <a:avLst/>
              <a:gdLst/>
              <a:ahLst/>
              <a:cxnLst/>
              <a:rect l="l" t="t" r="r" b="b"/>
              <a:pathLst>
                <a:path w="5123815" h="4480560">
                  <a:moveTo>
                    <a:pt x="5123688" y="0"/>
                  </a:moveTo>
                  <a:lnTo>
                    <a:pt x="0" y="0"/>
                  </a:lnTo>
                  <a:lnTo>
                    <a:pt x="0" y="4480560"/>
                  </a:lnTo>
                  <a:lnTo>
                    <a:pt x="5123688" y="4480560"/>
                  </a:lnTo>
                  <a:lnTo>
                    <a:pt x="5123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266555" y="3431540"/>
              <a:ext cx="1826895" cy="153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예외적으로</a:t>
              </a:r>
              <a:endParaRPr lang="en-US" altLang="ko-KR" dirty="0"/>
            </a:p>
            <a:p>
              <a:pPr algn="ctr"/>
              <a:r>
                <a:rPr lang="en-US" altLang="ko-KR" dirty="0"/>
                <a:t>2021</a:t>
              </a:r>
              <a:r>
                <a:rPr lang="ko-KR" altLang="en-US" dirty="0"/>
                <a:t>년은 </a:t>
              </a:r>
              <a:endParaRPr lang="en-US" altLang="ko-KR" dirty="0"/>
            </a:p>
            <a:p>
              <a:pPr algn="ctr"/>
              <a:r>
                <a:rPr lang="ko-KR" altLang="en-US" b="1" dirty="0"/>
                <a:t>댄스 음악이 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발라드 선호도를 우세</a:t>
              </a:r>
              <a:r>
                <a:rPr lang="ko-KR" altLang="en-US" dirty="0"/>
                <a:t>하는 모습</a:t>
              </a:r>
              <a:r>
                <a:rPr lang="ko-KR" altLang="en-US" dirty="0">
                  <a:latin typeface="+mj-ea"/>
                  <a:ea typeface="+mj-ea"/>
                </a:rPr>
                <a:t>을</a:t>
              </a:r>
              <a:endParaRPr lang="en-US" altLang="ko-KR" dirty="0">
                <a:latin typeface="+mj-ea"/>
                <a:ea typeface="+mj-ea"/>
              </a:endParaRPr>
            </a:p>
            <a:p>
              <a:pPr algn="ctr"/>
              <a:r>
                <a:rPr lang="ko-KR" altLang="en-US" dirty="0">
                  <a:latin typeface="+mj-ea"/>
                  <a:ea typeface="+mj-ea"/>
                </a:rPr>
                <a:t>보여줌</a:t>
              </a:r>
              <a:r>
                <a:rPr lang="en-US" altLang="ko-KR" dirty="0">
                  <a:latin typeface="+mj-ea"/>
                  <a:ea typeface="+mj-ea"/>
                </a:rPr>
                <a:t>.</a:t>
              </a:r>
              <a:endParaRPr lang="en-US" altLang="ko-KR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2084705" y="2351405"/>
              <a:ext cx="7241540" cy="3912870"/>
              <a:chOff x="2084705" y="2351405"/>
              <a:chExt cx="7241540" cy="391287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4705" y="2351405"/>
                <a:ext cx="7241540" cy="3912870"/>
              </a:xfrm>
              <a:prstGeom prst="rect">
                <a:avLst/>
              </a:prstGeom>
            </p:spPr>
          </p:pic>
          <p:sp>
            <p:nvSpPr>
              <p:cNvPr id="33" name="object 4"/>
              <p:cNvSpPr/>
              <p:nvPr/>
            </p:nvSpPr>
            <p:spPr>
              <a:xfrm rot="5400000">
                <a:off x="7039610" y="3167380"/>
                <a:ext cx="1322705" cy="1321435"/>
              </a:xfrm>
              <a:custGeom>
                <a:avLst/>
                <a:gdLst/>
                <a:ahLst/>
                <a:cxnLst/>
                <a:rect l="l" t="t" r="r" b="b"/>
                <a:pathLst>
                  <a:path w="5123815" h="4480560">
                    <a:moveTo>
                      <a:pt x="0" y="4480560"/>
                    </a:moveTo>
                    <a:lnTo>
                      <a:pt x="5123688" y="4480560"/>
                    </a:lnTo>
                    <a:lnTo>
                      <a:pt x="5123688" y="0"/>
                    </a:lnTo>
                    <a:lnTo>
                      <a:pt x="0" y="0"/>
                    </a:lnTo>
                    <a:lnTo>
                      <a:pt x="0" y="4480560"/>
                    </a:lnTo>
                    <a:close/>
                  </a:path>
                </a:pathLst>
              </a:custGeom>
              <a:ln w="27432">
                <a:solidFill>
                  <a:srgbClr val="7AA06D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5916930" y="3292475"/>
                <a:ext cx="330200" cy="33274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5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/>
          <p:nvPr/>
        </p:nvSpPr>
        <p:spPr>
          <a:xfrm>
            <a:off x="1056640" y="2505710"/>
            <a:ext cx="5123815" cy="2819400"/>
          </a:xfrm>
          <a:custGeom>
            <a:avLst/>
            <a:gdLst/>
            <a:ahLst/>
            <a:cxnLst/>
            <a:rect l="l" t="t" r="r" b="b"/>
            <a:pathLst>
              <a:path w="5123815" h="4480560">
                <a:moveTo>
                  <a:pt x="5123688" y="0"/>
                </a:moveTo>
                <a:lnTo>
                  <a:pt x="0" y="0"/>
                </a:lnTo>
                <a:lnTo>
                  <a:pt x="0" y="4480560"/>
                </a:lnTo>
                <a:lnTo>
                  <a:pt x="5123688" y="4480560"/>
                </a:lnTo>
                <a:lnTo>
                  <a:pt x="5123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783590" y="240665"/>
            <a:ext cx="10768330" cy="6330950"/>
            <a:chOff x="783590" y="240665"/>
            <a:chExt cx="10768330" cy="6330950"/>
          </a:xfrm>
        </p:grpSpPr>
        <p:sp>
          <p:nvSpPr>
            <p:cNvPr id="5" name="object 5"/>
            <p:cNvSpPr/>
            <p:nvPr/>
          </p:nvSpPr>
          <p:spPr>
            <a:xfrm>
              <a:off x="11152505" y="347345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79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0"/>
                  </a:lnTo>
                  <a:lnTo>
                    <a:pt x="384048" y="395858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590" y="240665"/>
              <a:ext cx="210185" cy="2101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8830" y="347345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2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19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17336"/>
                  </a:moveTo>
                  <a:lnTo>
                    <a:pt x="10555986" y="6117336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735" y="6361430"/>
              <a:ext cx="210185" cy="2101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10081895" cy="567055"/>
          </a:xfrm>
          <a:prstGeom prst="rect">
            <a:avLst/>
          </a:prstGeom>
        </p:spPr>
        <p:txBody>
          <a:bodyPr wrap="square" lIns="0" tIns="12700" rIns="0" bIns="0" numCol="1" vert="horz" anchor="t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altLang="en-US" sz="3600" spc="-36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가설</a:t>
            </a:r>
            <a:r>
              <a:rPr lang="en-US" altLang="ko-KR" sz="3600" spc="-36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)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댄스곡이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여름에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인기있는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음원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장르이다</a:t>
            </a:r>
            <a:r>
              <a:rPr lang="en-US" altLang="ko-KR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. </a:t>
            </a:r>
            <a:endParaRPr lang="ko-KR" altLang="en-US" sz="3600" b="0">
              <a:solidFill>
                <a:srgbClr val="2A4F1D"/>
              </a:solidFill>
              <a:latin typeface="Malgun Gothic Semilight" charset="0"/>
              <a:ea typeface="Malgun Gothic Semilight" charset="0"/>
              <a:cs typeface="Malgun Gothic Semi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4575" y="2734310"/>
            <a:ext cx="210693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년은 </a:t>
            </a:r>
            <a:endParaRPr lang="en-US" altLang="ko-KR" b="1" dirty="0"/>
          </a:p>
          <a:p>
            <a:pPr algn="ctr"/>
            <a:r>
              <a:rPr lang="ko-KR" altLang="en-US" b="1" dirty="0"/>
              <a:t>압도적으로 </a:t>
            </a:r>
            <a:endParaRPr lang="en-US" altLang="ko-KR" b="1" dirty="0"/>
          </a:p>
          <a:p>
            <a:pPr algn="ctr"/>
            <a:r>
              <a:rPr lang="ko-KR" altLang="en-US" b="1" dirty="0"/>
              <a:t>발라드 </a:t>
            </a:r>
            <a:r>
              <a:rPr lang="ko-KR" altLang="en-US" dirty="0"/>
              <a:t>선호도가 유난히 높음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/>
              <a:t>8</a:t>
            </a:r>
            <a:r>
              <a:rPr lang="ko-KR" altLang="en-US" b="1" dirty="0"/>
              <a:t>월</a:t>
            </a:r>
            <a:r>
              <a:rPr lang="ko-KR" altLang="en-US" dirty="0"/>
              <a:t> 기준으로 </a:t>
            </a:r>
            <a:endParaRPr lang="en-US" altLang="ko-KR" dirty="0"/>
          </a:p>
          <a:p>
            <a:pPr algn="ctr"/>
            <a:r>
              <a:rPr lang="ko-KR" altLang="en-US" dirty="0"/>
              <a:t>선호도는 </a:t>
            </a:r>
            <a:endParaRPr lang="en-US" altLang="ko-KR" dirty="0"/>
          </a:p>
          <a:p>
            <a:pPr algn="ctr"/>
            <a:r>
              <a:rPr lang="ko-KR" altLang="en-US" b="1" dirty="0"/>
              <a:t>댄스 음원은 감소</a:t>
            </a:r>
            <a:r>
              <a:rPr lang="en-US" altLang="ko-KR" dirty="0"/>
              <a:t>,</a:t>
            </a:r>
            <a:r>
              <a:rPr lang="ko-KR" altLang="en-US" b="1" dirty="0"/>
              <a:t>발라드 음원 증가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3200400" y="1765300"/>
            <a:ext cx="8351520" cy="4483100"/>
            <a:chOff x="3200400" y="1765300"/>
            <a:chExt cx="8351520" cy="44831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1765300"/>
              <a:ext cx="8351520" cy="44831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1765300"/>
              <a:ext cx="8351520" cy="448310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4876800" y="4748530"/>
              <a:ext cx="381000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876800" y="2691130"/>
              <a:ext cx="381000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object 10"/>
          <p:cNvSpPr txBox="1"/>
          <p:nvPr/>
        </p:nvSpPr>
        <p:spPr>
          <a:xfrm>
            <a:off x="891540" y="1302385"/>
            <a:ext cx="3832860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 indent="-384810" algn="ctr">
              <a:lnSpc>
                <a:spcPct val="100000"/>
              </a:lnSpc>
              <a:spcBef>
                <a:spcPts val="100"/>
              </a:spcBef>
              <a:buFont typeface="MS Gothic"/>
              <a:buChar char="✓"/>
              <a:tabLst>
                <a:tab pos="397510" algn="l"/>
              </a:tabLst>
            </a:pPr>
            <a:r>
              <a:rPr lang="ko-KR" altLang="en-US" sz="2400" b="1" dirty="0">
                <a:effectLst/>
              </a:rPr>
              <a:t>상</a:t>
            </a:r>
            <a:r>
              <a:rPr lang="en-US" altLang="ko-KR" sz="2400" b="1" dirty="0">
                <a:effectLst/>
              </a:rPr>
              <a:t>/</a:t>
            </a:r>
            <a:r>
              <a:rPr lang="ko-KR" altLang="en-US" sz="2400" b="1" dirty="0">
                <a:effectLst/>
              </a:rPr>
              <a:t>하반기</a:t>
            </a:r>
            <a:r>
              <a:rPr lang="en-US" altLang="ko-KR" sz="2400" b="1" dirty="0">
                <a:effectLst/>
              </a:rPr>
              <a:t> </a:t>
            </a:r>
            <a:r>
              <a:rPr lang="ko-KR" altLang="en-US" sz="2400" b="1" dirty="0">
                <a:effectLst/>
              </a:rPr>
              <a:t>분석</a:t>
            </a:r>
            <a:r>
              <a:rPr lang="en-US" altLang="ko-KR" sz="2400" b="1" dirty="0"/>
              <a:t> - </a:t>
            </a:r>
            <a:r>
              <a:rPr lang="ko-KR" altLang="en-US" sz="2400" b="1" dirty="0"/>
              <a:t>하반기</a:t>
            </a:r>
            <a:endParaRPr sz="2400" dirty="0">
              <a:latin typeface="Malgun Gothic"/>
              <a:cs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90600" y="1681480"/>
            <a:ext cx="10496550" cy="4924425"/>
            <a:chOff x="990600" y="1681480"/>
            <a:chExt cx="10496550" cy="4924425"/>
          </a:xfrm>
        </p:grpSpPr>
        <p:sp>
          <p:nvSpPr>
            <p:cNvPr id="19" name="object 3"/>
            <p:cNvSpPr/>
            <p:nvPr/>
          </p:nvSpPr>
          <p:spPr>
            <a:xfrm>
              <a:off x="991870" y="2760345"/>
              <a:ext cx="5123815" cy="2819400"/>
            </a:xfrm>
            <a:custGeom>
              <a:avLst/>
              <a:gdLst/>
              <a:ahLst/>
              <a:cxnLst/>
              <a:rect l="l" t="t" r="r" b="b"/>
              <a:pathLst>
                <a:path w="5123815" h="4480560">
                  <a:moveTo>
                    <a:pt x="5123688" y="0"/>
                  </a:moveTo>
                  <a:lnTo>
                    <a:pt x="0" y="0"/>
                  </a:lnTo>
                  <a:lnTo>
                    <a:pt x="0" y="4480560"/>
                  </a:lnTo>
                  <a:lnTo>
                    <a:pt x="5123688" y="4480560"/>
                  </a:lnTo>
                  <a:lnTo>
                    <a:pt x="5123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TextBox 19"/>
            <p:cNvSpPr txBox="1">
              <a:spLocks/>
            </p:cNvSpPr>
            <p:nvPr/>
          </p:nvSpPr>
          <p:spPr>
            <a:xfrm rot="0">
              <a:off x="990599" y="2293620"/>
              <a:ext cx="2107565" cy="2863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/>
                <a:t>4</a:t>
              </a:r>
              <a:r>
                <a:rPr lang="ko-KR" altLang="en-US"/>
                <a:t>월 기준으로 </a:t>
              </a:r>
              <a:endParaRPr lang="ko-KR" altLang="en-US"/>
            </a:p>
            <a:p>
              <a:pPr marL="0" indent="0" algn="ctr" latinLnBrk="0">
                <a:buFontTx/>
                <a:buNone/>
              </a:pPr>
              <a:r>
                <a:rPr lang="ko-KR" altLang="en-US"/>
                <a:t>증가한 </a:t>
              </a:r>
              <a:r>
                <a:rPr lang="ko-KR" altLang="en-US" b="1"/>
                <a:t>댄스음악 선호도가 </a:t>
              </a:r>
              <a:endParaRPr lang="ko-KR" altLang="en-US" b="1"/>
            </a:p>
            <a:p>
              <a:pPr marL="0" indent="0" algn="ctr" latinLnBrk="0">
                <a:buFontTx/>
                <a:buNone/>
              </a:pPr>
              <a:r>
                <a:rPr lang="en-US" altLang="ko-KR" b="1"/>
                <a:t>7,8,9</a:t>
              </a:r>
              <a:r>
                <a:rPr lang="ko-KR" altLang="en-US" b="1"/>
                <a:t>월 까지</a:t>
              </a:r>
              <a:r>
                <a:rPr lang="ko-KR" altLang="en-US"/>
                <a:t> </a:t>
              </a:r>
              <a:endParaRPr lang="ko-KR" altLang="en-US"/>
            </a:p>
            <a:p>
              <a:pPr marL="0" indent="0" algn="ctr" latinLnBrk="0">
                <a:buFontTx/>
                <a:buNone/>
              </a:pPr>
              <a:r>
                <a:rPr lang="ko-KR" altLang="en-US"/>
                <a:t>이어지는 양상</a:t>
              </a:r>
              <a:endParaRPr lang="ko-KR" altLang="en-US"/>
            </a:p>
            <a:p>
              <a:pPr marL="0" indent="0" algn="ctr" latinLnBrk="0">
                <a:buFontTx/>
                <a:buNone/>
              </a:pPr>
              <a:endParaRPr lang="ko-KR" altLang="en-US"/>
            </a:p>
            <a:p>
              <a:pPr marL="0" indent="0" algn="ctr" latinLnBrk="0">
                <a:buFontTx/>
                <a:buNone/>
              </a:pPr>
              <a:r>
                <a:rPr lang="en-US" altLang="ko-KR" b="1"/>
                <a:t>8</a:t>
              </a:r>
              <a:r>
                <a:rPr lang="ko-KR" altLang="en-US" b="1"/>
                <a:t>월</a:t>
              </a:r>
              <a:r>
                <a:rPr lang="ko-KR" altLang="en-US"/>
                <a:t> 기준으로 </a:t>
              </a:r>
              <a:endParaRPr lang="ko-KR" altLang="en-US"/>
            </a:p>
            <a:p>
              <a:pPr marL="0" indent="0" algn="ctr" latinLnBrk="0">
                <a:buFontTx/>
                <a:buNone/>
              </a:pPr>
              <a:r>
                <a:rPr lang="ko-KR" altLang="en-US"/>
                <a:t>선호도는 </a:t>
              </a:r>
              <a:endParaRPr lang="ko-KR" altLang="en-US"/>
            </a:p>
            <a:p>
              <a:pPr marL="0" indent="0" algn="ctr" latinLnBrk="0">
                <a:buFontTx/>
                <a:buNone/>
              </a:pPr>
              <a:r>
                <a:rPr lang="ko-KR" altLang="en-US" b="1"/>
                <a:t>댄스 음원은 감소</a:t>
              </a:r>
              <a:r>
                <a:rPr lang="en-US" altLang="ko-KR"/>
                <a:t>,</a:t>
              </a:r>
              <a:r>
                <a:rPr lang="ko-KR" altLang="en-US" b="1"/>
                <a:t>발라드 음원 증가</a:t>
              </a:r>
              <a:endParaRPr lang="ko-KR" altLang="en-US" b="1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135630" y="1681480"/>
              <a:ext cx="8351520" cy="4492625"/>
              <a:chOff x="3135630" y="1681480"/>
              <a:chExt cx="8351520" cy="4492625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5630" y="1691640"/>
                <a:ext cx="8351520" cy="448310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5630" y="1681480"/>
                <a:ext cx="8336280" cy="4474845"/>
              </a:xfrm>
              <a:prstGeom prst="rect">
                <a:avLst/>
              </a:prstGeom>
            </p:spPr>
          </p:pic>
          <p:sp>
            <p:nvSpPr>
              <p:cNvPr id="26" name="object 4"/>
              <p:cNvSpPr/>
              <p:nvPr/>
            </p:nvSpPr>
            <p:spPr>
              <a:xfrm rot="5400000">
                <a:off x="4248785" y="1864360"/>
                <a:ext cx="1466215" cy="2782570"/>
              </a:xfrm>
              <a:custGeom>
                <a:avLst/>
                <a:gdLst/>
                <a:ahLst/>
                <a:cxnLst/>
                <a:rect l="l" t="t" r="r" b="b"/>
                <a:pathLst>
                  <a:path w="5123815" h="4480560">
                    <a:moveTo>
                      <a:pt x="0" y="4480560"/>
                    </a:moveTo>
                    <a:lnTo>
                      <a:pt x="5123688" y="4480560"/>
                    </a:lnTo>
                    <a:lnTo>
                      <a:pt x="5123688" y="0"/>
                    </a:lnTo>
                    <a:lnTo>
                      <a:pt x="0" y="0"/>
                    </a:lnTo>
                    <a:lnTo>
                      <a:pt x="0" y="4480560"/>
                    </a:lnTo>
                    <a:close/>
                  </a:path>
                </a:pathLst>
              </a:custGeom>
              <a:ln w="27432">
                <a:solidFill>
                  <a:srgbClr val="7AA06D"/>
                </a:solidFill>
                <a:prstDash val="sys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4812030" y="2541270"/>
                <a:ext cx="381000" cy="381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812030" y="3303270"/>
                <a:ext cx="381000" cy="381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object 21"/>
            <p:cNvSpPr txBox="1"/>
            <p:nvPr/>
          </p:nvSpPr>
          <p:spPr>
            <a:xfrm>
              <a:off x="1002030" y="5894070"/>
              <a:ext cx="6477000" cy="711835"/>
            </a:xfrm>
            <a:prstGeom prst="rect">
              <a:avLst/>
            </a:prstGeom>
            <a:solidFill>
              <a:srgbClr val="DBEED3">
                <a:alpha val="81959"/>
              </a:srgbClr>
            </a:solidFill>
          </p:spPr>
          <p:txBody>
            <a:bodyPr vert="horz" wrap="square" lIns="0" tIns="44450" rIns="0" bIns="0" rtlCol="0">
              <a:spAutoFit/>
            </a:bodyPr>
            <a:lstStyle/>
            <a:p>
              <a:pPr marL="43815">
                <a:lnSpc>
                  <a:spcPct val="100000"/>
                </a:lnSpc>
                <a:spcBef>
                  <a:spcPts val="350"/>
                </a:spcBef>
              </a:pPr>
              <a:r>
                <a:rPr sz="2000" b="1" spc="260" dirty="0">
                  <a:latin typeface="Malgun Gothic"/>
                  <a:cs typeface="Malgun Gothic"/>
                </a:rPr>
                <a:t>∴</a:t>
              </a:r>
              <a:r>
                <a:rPr sz="2000" b="1" spc="-165" dirty="0">
                  <a:latin typeface="Malgun Gothic"/>
                  <a:cs typeface="Malgun Gothic"/>
                </a:rPr>
                <a:t> </a:t>
              </a:r>
              <a:r>
                <a:rPr lang="en-US" altLang="ko-KR" sz="2000" spc="-515" dirty="0">
                  <a:latin typeface="Malgun Gothic"/>
                  <a:cs typeface="Malgun Gothic"/>
                </a:rPr>
                <a:t>2 0 2  0 </a:t>
              </a:r>
              <a:r>
                <a:rPr lang="ko-KR" altLang="en-US" sz="2000" spc="-515" dirty="0">
                  <a:latin typeface="Malgun Gothic"/>
                  <a:cs typeface="Malgun Gothic"/>
                </a:rPr>
                <a:t>년은  </a:t>
              </a:r>
              <a:r>
                <a:rPr lang="en-US" altLang="ko-KR" sz="2000" spc="-515" dirty="0">
                  <a:latin typeface="Malgun Gothic"/>
                  <a:cs typeface="Malgun Gothic"/>
                </a:rPr>
                <a:t>7,  8,  9  </a:t>
              </a:r>
              <a:r>
                <a:rPr lang="ko-KR" altLang="en-US" sz="2000" spc="-515" dirty="0">
                  <a:latin typeface="Malgun Gothic"/>
                  <a:cs typeface="Malgun Gothic"/>
                </a:rPr>
                <a:t>월 은 댄스 음원이  발라드 음원보다  선호도가 높았음을 보아 </a:t>
              </a:r>
              <a:endParaRPr lang="en-US" altLang="ko-KR" sz="2000" spc="-515" dirty="0">
                <a:latin typeface="Malgun Gothic"/>
                <a:cs typeface="Malgun Gothic"/>
              </a:endParaRPr>
            </a:p>
            <a:p>
              <a:pPr marL="43815">
                <a:lnSpc>
                  <a:spcPct val="100000"/>
                </a:lnSpc>
                <a:spcBef>
                  <a:spcPts val="350"/>
                </a:spcBef>
              </a:pPr>
              <a:r>
                <a:rPr lang="en-US" altLang="ko-KR" sz="2000" b="1" spc="-515" dirty="0">
                  <a:latin typeface="Malgun Gothic"/>
                  <a:cs typeface="Malgun Gothic"/>
                </a:rPr>
                <a:t>2 0  2  1</a:t>
              </a:r>
              <a:r>
                <a:rPr lang="ko-KR" altLang="en-US" sz="2000" b="1" spc="-515" dirty="0">
                  <a:latin typeface="Malgun Gothic"/>
                  <a:cs typeface="Malgun Gothic"/>
                </a:rPr>
                <a:t>년의  그래프  또한  </a:t>
              </a:r>
              <a:r>
                <a:rPr lang="en-US" altLang="ko-KR" sz="2000" b="1" spc="-515" dirty="0">
                  <a:latin typeface="Malgun Gothic"/>
                  <a:cs typeface="Malgun Gothic"/>
                </a:rPr>
                <a:t>2 0 2 0 </a:t>
              </a:r>
              <a:r>
                <a:rPr lang="ko-KR" altLang="en-US" sz="2000" b="1" spc="-515" dirty="0">
                  <a:latin typeface="Malgun Gothic"/>
                  <a:cs typeface="Malgun Gothic"/>
                </a:rPr>
                <a:t>년의  그래프와  유사한  양상</a:t>
              </a:r>
              <a:r>
                <a:rPr lang="ko-KR" altLang="en-US" sz="2000" spc="-515" dirty="0">
                  <a:latin typeface="Malgun Gothic"/>
                  <a:cs typeface="Malgun Gothic"/>
                </a:rPr>
                <a:t>을  띌  것이라  추측된다</a:t>
              </a:r>
              <a:r>
                <a:rPr lang="en-US" altLang="ko-KR" sz="2000" spc="-515" dirty="0">
                  <a:latin typeface="Malgun Gothic"/>
                  <a:cs typeface="Malgun Gothic"/>
                </a:rPr>
                <a:t>.</a:t>
              </a:r>
              <a:endParaRPr lang="ko-KR" altLang="en-US" sz="2000" b="1" spc="-515"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8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3590" y="235585"/>
            <a:ext cx="10768330" cy="6330950"/>
            <a:chOff x="783590" y="235585"/>
            <a:chExt cx="10768330" cy="6330950"/>
          </a:xfrm>
        </p:grpSpPr>
        <p:sp>
          <p:nvSpPr>
            <p:cNvPr id="5" name="object 5"/>
            <p:cNvSpPr>
              <a:spLocks/>
            </p:cNvSpPr>
            <p:nvPr/>
          </p:nvSpPr>
          <p:spPr>
            <a:xfrm rot="0">
              <a:off x="11152505" y="342265"/>
              <a:ext cx="384810" cy="793115"/>
            </a:xfrm>
            <a:custGeom>
              <a:gdLst>
                <a:gd fmla="*/ 0 w 384176" name="TX0"/>
                <a:gd fmla="*/ 792479 h 792481" name="TY0"/>
                <a:gd fmla="*/ 48171 w 384176" name="TX1"/>
                <a:gd fmla="*/ 789396 h 792481" name="TY1"/>
                <a:gd fmla="*/ 94558 w 384176" name="TX2"/>
                <a:gd fmla="*/ 780394 h 792481" name="TY2"/>
                <a:gd fmla="*/ 138799 w 384176" name="TX3"/>
                <a:gd fmla="*/ 765842 h 792481" name="TY3"/>
                <a:gd fmla="*/ 180536 w 384176" name="TX4"/>
                <a:gd fmla="*/ 746112 h 792481" name="TY4"/>
                <a:gd fmla="*/ 219408 w 384176" name="TX5"/>
                <a:gd fmla="*/ 721573 h 792481" name="TY5"/>
                <a:gd fmla="*/ 255056 w 384176" name="TX6"/>
                <a:gd fmla="*/ 692597 h 792481" name="TY6"/>
                <a:gd fmla="*/ 287118 w 384176" name="TX7"/>
                <a:gd fmla="*/ 659553 h 792481" name="TY7"/>
                <a:gd fmla="*/ 315235 w 384176" name="TX8"/>
                <a:gd fmla="*/ 622813 h 792481" name="TY8"/>
                <a:gd fmla="*/ 339048 w 384176" name="TX9"/>
                <a:gd fmla="*/ 582746 h 792481" name="TY9"/>
                <a:gd fmla="*/ 358195 w 384176" name="TX10"/>
                <a:gd fmla="*/ 539722 h 792481" name="TY10"/>
                <a:gd fmla="*/ 372317 w 384176" name="TX11"/>
                <a:gd fmla="*/ 494113 h 792481" name="TY11"/>
                <a:gd fmla="*/ 381055 w 384176" name="TX12"/>
                <a:gd fmla="*/ 446289 h 792481" name="TY12"/>
                <a:gd fmla="*/ 384048 w 384176" name="TX13"/>
                <a:gd fmla="*/ 396620 h 792481" name="TY13"/>
                <a:gd fmla="*/ 384048 w 384176" name="TX14"/>
                <a:gd fmla="*/ 395858 h 792481" name="TY14"/>
                <a:gd fmla="*/ 381055 w 384176" name="TX15"/>
                <a:gd fmla="*/ 346190 h 792481" name="TY15"/>
                <a:gd fmla="*/ 372317 w 384176" name="TX16"/>
                <a:gd fmla="*/ 298366 h 792481" name="TY16"/>
                <a:gd fmla="*/ 358195 w 384176" name="TX17"/>
                <a:gd fmla="*/ 252757 h 792481" name="TY17"/>
                <a:gd fmla="*/ 339048 w 384176" name="TX18"/>
                <a:gd fmla="*/ 209733 h 792481" name="TY18"/>
                <a:gd fmla="*/ 315235 w 384176" name="TX19"/>
                <a:gd fmla="*/ 169666 h 792481" name="TY19"/>
                <a:gd fmla="*/ 287118 w 384176" name="TX20"/>
                <a:gd fmla="*/ 132926 h 792481" name="TY20"/>
                <a:gd fmla="*/ 255056 w 384176" name="TX21"/>
                <a:gd fmla="*/ 99882 h 792481" name="TY21"/>
                <a:gd fmla="*/ 219408 w 384176" name="TX22"/>
                <a:gd fmla="*/ 70906 h 792481" name="TY22"/>
                <a:gd fmla="*/ 180536 w 384176" name="TX23"/>
                <a:gd fmla="*/ 46367 h 792481" name="TY23"/>
                <a:gd fmla="*/ 138799 w 384176" name="TX24"/>
                <a:gd fmla="*/ 26637 h 792481" name="TY24"/>
                <a:gd fmla="*/ 94558 w 384176" name="TX25"/>
                <a:gd fmla="*/ 12085 h 792481" name="TY25"/>
                <a:gd fmla="*/ 48171 w 384176" name="TX26"/>
                <a:gd fmla="*/ 3083 h 792481" name="TY26"/>
                <a:gd fmla="*/ 0 w 384176" name="TX27"/>
                <a:gd fmla="*/ 0 h 792481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384176" h="792481">
                  <a:moveTo>
                    <a:pt x="0" y="792479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0"/>
                  </a:lnTo>
                  <a:lnTo>
                    <a:pt x="384048" y="395858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6" name="object 6" descr="/Users/jeonmyeong-un/Library/Group Containers/L48J367XN4.com.infraware.PolarisOffice/EngineTemp/2841/image12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83590" y="235584"/>
              <a:ext cx="210820" cy="210820"/>
            </a:xfrm>
            <a:prstGeom prst="rect"/>
            <a:noFill/>
          </p:spPr>
        </p:pic>
        <p:sp>
          <p:nvSpPr>
            <p:cNvPr id="7" name="object 7"/>
            <p:cNvSpPr>
              <a:spLocks/>
            </p:cNvSpPr>
            <p:nvPr/>
          </p:nvSpPr>
          <p:spPr>
            <a:xfrm rot="0">
              <a:off x="798830" y="342265"/>
              <a:ext cx="10556875" cy="6124575"/>
            </a:xfrm>
            <a:custGeom>
              <a:gdLst>
                <a:gd fmla="*/ 179832 w 10556241" name="TX0"/>
                <a:gd fmla="*/ 2794 h 6123941" name="TY0"/>
                <a:gd fmla="*/ 10354818 w 10556241" name="TX1"/>
                <a:gd fmla="*/ 0 h 6123941" name="TY1"/>
                <a:gd fmla="*/ 380999 w 10556241" name="TX2"/>
                <a:gd fmla="*/ 783336 h 6123941" name="TY2"/>
                <a:gd fmla="*/ 10353929 w 10556241" name="TX3"/>
                <a:gd fmla="*/ 792352 h 6123941" name="TY3"/>
                <a:gd fmla="*/ 380999 w 10556241" name="TX4"/>
                <a:gd fmla="*/ 6123432 h 6123941" name="TY4"/>
                <a:gd fmla="*/ 333207 w 10556241" name="TX5"/>
                <a:gd fmla="*/ 6120372 h 6123941" name="TY5"/>
                <a:gd fmla="*/ 287185 w 10556241" name="TX6"/>
                <a:gd fmla="*/ 6111438 h 6123941" name="TY6"/>
                <a:gd fmla="*/ 243293 w 10556241" name="TX7"/>
                <a:gd fmla="*/ 6096998 h 6123941" name="TY7"/>
                <a:gd fmla="*/ 201887 w 10556241" name="TX8"/>
                <a:gd fmla="*/ 6077421 h 6123941" name="TY8"/>
                <a:gd fmla="*/ 163323 w 10556241" name="TX9"/>
                <a:gd fmla="*/ 6053073 h 6123941" name="TY9"/>
                <a:gd fmla="*/ 127960 w 10556241" name="TX10"/>
                <a:gd fmla="*/ 6024324 h 6123941" name="TY10"/>
                <a:gd fmla="*/ 96153 w 10556241" name="TX11"/>
                <a:gd fmla="*/ 5991541 h 6123941" name="TY11"/>
                <a:gd fmla="*/ 68260 w 10556241" name="TX12"/>
                <a:gd fmla="*/ 5955093 h 6123941" name="TY12"/>
                <a:gd fmla="*/ 44638 w 10556241" name="TX13"/>
                <a:gd fmla="*/ 5915347 h 6123941" name="TY13"/>
                <a:gd fmla="*/ 25644 w 10556241" name="TX14"/>
                <a:gd fmla="*/ 5872671 h 6123941" name="TY14"/>
                <a:gd fmla="*/ 11635 w 10556241" name="TX15"/>
                <a:gd fmla="*/ 5827434 h 6123941" name="TY15"/>
                <a:gd fmla="*/ 2968 w 10556241" name="TX16"/>
                <a:gd fmla="*/ 5780003 h 6123941" name="TY16"/>
                <a:gd fmla="*/ 0 w 10556241" name="TX17"/>
                <a:gd fmla="*/ 5730748 h 6123941" name="TY17"/>
                <a:gd fmla="*/ 0 w 10556241" name="TX18"/>
                <a:gd fmla="*/ 1176019 h 6123941" name="TY18"/>
                <a:gd fmla="*/ 2968 w 10556241" name="TX19"/>
                <a:gd fmla="*/ 1126754 h 6123941" name="TY19"/>
                <a:gd fmla="*/ 11635 w 10556241" name="TX20"/>
                <a:gd fmla="*/ 1079316 h 6123941" name="TY20"/>
                <a:gd fmla="*/ 25644 w 10556241" name="TX21"/>
                <a:gd fmla="*/ 1034075 h 6123941" name="TY21"/>
                <a:gd fmla="*/ 44638 w 10556241" name="TX22"/>
                <a:gd fmla="*/ 991398 h 6123941" name="TY22"/>
                <a:gd fmla="*/ 68260 w 10556241" name="TX23"/>
                <a:gd fmla="*/ 951652 h 6123941" name="TY23"/>
                <a:gd fmla="*/ 96153 w 10556241" name="TX24"/>
                <a:gd fmla="*/ 915205 h 6123941" name="TY24"/>
                <a:gd fmla="*/ 127960 w 10556241" name="TX25"/>
                <a:gd fmla="*/ 882425 h 6123941" name="TY25"/>
                <a:gd fmla="*/ 163323 w 10556241" name="TX26"/>
                <a:gd fmla="*/ 853680 h 6123941" name="TY26"/>
                <a:gd fmla="*/ 201887 w 10556241" name="TX27"/>
                <a:gd fmla="*/ 829336 h 6123941" name="TY27"/>
                <a:gd fmla="*/ 243293 w 10556241" name="TX28"/>
                <a:gd fmla="*/ 809762 h 6123941" name="TY28"/>
                <a:gd fmla="*/ 287185 w 10556241" name="TX29"/>
                <a:gd fmla="*/ 795326 h 6123941" name="TY29"/>
                <a:gd fmla="*/ 333207 w 10556241" name="TX30"/>
                <a:gd fmla="*/ 786394 h 6123941" name="TY30"/>
                <a:gd fmla="*/ 380999 w 10556241" name="TX31"/>
                <a:gd fmla="*/ 783336 h 6123941" name="TY31"/>
                <a:gd fmla="*/ 380999 w 10556241" name="TX32"/>
                <a:gd fmla="*/ 6117336 h 6123941" name="TY32"/>
                <a:gd fmla="*/ 10555986 w 10556241" name="TX33"/>
                <a:gd fmla="*/ 6117336 h 6123941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10556241" h="6123941">
                  <a:moveTo>
                    <a:pt x="179832" y="2794"/>
                  </a:moveTo>
                  <a:lnTo>
                    <a:pt x="10354818" y="0"/>
                  </a:lnTo>
                  <a:moveTo>
                    <a:pt x="380999" y="783336"/>
                  </a:moveTo>
                  <a:lnTo>
                    <a:pt x="10353929" y="792352"/>
                  </a:lnTo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19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  <a:moveTo>
                    <a:pt x="380999" y="6117336"/>
                  </a:moveTo>
                  <a:lnTo>
                    <a:pt x="10555986" y="6117336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8" name="object 8" descr="/Users/jeonmyeong-un/Library/Group Containers/L48J367XN4.com.infraware.PolarisOffice/EngineTemp/2841/image3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341735" y="6356350"/>
              <a:ext cx="210820" cy="210820"/>
            </a:xfrm>
            <a:prstGeom prst="rect"/>
            <a:noFill/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10081260" cy="44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0" spc="-365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예외</a:t>
            </a:r>
            <a:r>
              <a:rPr lang="en-US" altLang="ko-KR" sz="2800" b="0" spc="-365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) </a:t>
            </a:r>
            <a:r>
              <a:rPr lang="ko-KR" altLang="en-US" sz="2800" b="0" spc="-365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시간이 지날수록 </a:t>
            </a:r>
            <a:r>
              <a:rPr lang="en-US" altLang="ko-KR" sz="2800" b="0" spc="-365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top 50</a:t>
            </a:r>
            <a:r>
              <a:rPr lang="ko-KR" altLang="en-US" sz="2800" b="0" spc="-365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에 진입한 장르의 종류가 감소하는 양상</a:t>
            </a:r>
            <a:endParaRPr sz="2800" dirty="0">
              <a:latin typeface="Malgun Gothic Semilight"/>
              <a:cs typeface="Malgun Gothic Semi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85" y="1339850"/>
            <a:ext cx="68294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7" name="그룹 81"/>
          <p:cNvGrpSpPr/>
          <p:nvPr/>
        </p:nvGrpSpPr>
        <p:grpSpPr>
          <a:xfrm rot="0">
            <a:off x="8385809" y="2272665"/>
            <a:ext cx="2652395" cy="2783205"/>
            <a:chOff x="8385809" y="2272665"/>
            <a:chExt cx="2652395" cy="2783205"/>
          </a:xfrm>
        </p:grpSpPr>
        <p:sp>
          <p:nvSpPr>
            <p:cNvPr id="1028" name="텍스트 상자 77"/>
            <p:cNvSpPr txBox="1">
              <a:spLocks/>
            </p:cNvSpPr>
            <p:nvPr/>
          </p:nvSpPr>
          <p:spPr>
            <a:xfrm rot="0">
              <a:off x="8839200" y="4071619"/>
              <a:ext cx="1372235" cy="305435"/>
            </a:xfrm>
            <a:prstGeom prst="rect"/>
            <a:solidFill>
              <a:srgbClr val="DBEED3">
                <a:alpha val="80855"/>
              </a:srgbClr>
            </a:solidFill>
          </p:spPr>
          <p:txBody>
            <a:bodyPr wrap="square" lIns="0" tIns="44450" rIns="0" bIns="0" numCol="1" vert="horz" anchor="t">
              <a:spAutoFit/>
            </a:bodyPr>
            <a:lstStyle/>
            <a:p>
              <a:pPr marL="43815" indent="0" latinLnBrk="0">
                <a:lnSpc>
                  <a:spcPct val="100000"/>
                </a:lnSpc>
                <a:spcBef>
                  <a:spcPts val="350"/>
                </a:spcBef>
                <a:buFontTx/>
                <a:buNone/>
              </a:pPr>
              <a:endParaRPr lang="ko-KR" altLang="en-US" sz="2000"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029" name="텍스트 상자 78"/>
            <p:cNvSpPr txBox="1">
              <a:spLocks/>
            </p:cNvSpPr>
            <p:nvPr/>
          </p:nvSpPr>
          <p:spPr>
            <a:xfrm rot="0">
              <a:off x="8686800" y="3281680"/>
              <a:ext cx="1372235" cy="305435"/>
            </a:xfrm>
            <a:prstGeom prst="rect"/>
            <a:solidFill>
              <a:srgbClr val="DBEED3">
                <a:alpha val="80855"/>
              </a:srgbClr>
            </a:solidFill>
          </p:spPr>
          <p:txBody>
            <a:bodyPr wrap="square" lIns="0" tIns="44450" rIns="0" bIns="0" numCol="1" vert="horz" anchor="t">
              <a:spAutoFit/>
            </a:bodyPr>
            <a:lstStyle/>
            <a:p>
              <a:pPr marL="43815" indent="0" latinLnBrk="0">
                <a:lnSpc>
                  <a:spcPct val="100000"/>
                </a:lnSpc>
                <a:spcBef>
                  <a:spcPts val="350"/>
                </a:spcBef>
                <a:buFontTx/>
                <a:buNone/>
              </a:pPr>
              <a:endParaRPr lang="ko-KR" altLang="en-US" sz="2000"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030" name="텍스트 상자 79"/>
            <p:cNvSpPr txBox="1">
              <a:spLocks/>
            </p:cNvSpPr>
            <p:nvPr/>
          </p:nvSpPr>
          <p:spPr>
            <a:xfrm rot="0">
              <a:off x="8385809" y="2688590"/>
              <a:ext cx="2652395" cy="203009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/>
                <a:t>음원 장르 분석을 통해 그 해 유행하였던 </a:t>
              </a:r>
              <a:endParaRPr lang="ko-KR" altLang="en-US"/>
            </a:p>
            <a:p>
              <a:pPr marL="0" indent="0" algn="ctr" latinLnBrk="0">
                <a:buFontTx/>
                <a:buNone/>
              </a:pPr>
              <a:r>
                <a:rPr lang="ko-KR" altLang="en-US" b="1"/>
                <a:t>문화 키워드를 확인</a:t>
              </a:r>
              <a:endParaRPr lang="ko-KR" altLang="en-US" b="1"/>
            </a:p>
            <a:p>
              <a:pPr marL="0" indent="0" algn="ctr" latinLnBrk="0">
                <a:buFontTx/>
                <a:buNone/>
              </a:pPr>
              <a:endParaRPr lang="ko-KR" altLang="en-US" b="1"/>
            </a:p>
            <a:p>
              <a:pPr marL="0" indent="0" algn="ctr" latinLnBrk="0">
                <a:buFontTx/>
                <a:buNone/>
              </a:pPr>
              <a:r>
                <a:rPr lang="ko-KR" altLang="en-US"/>
                <a:t>특이점 분석을 통해</a:t>
              </a:r>
              <a:endParaRPr lang="ko-KR" altLang="en-US"/>
            </a:p>
            <a:p>
              <a:pPr marL="0" indent="0" algn="ctr" latinLnBrk="0">
                <a:buFontTx/>
                <a:buNone/>
              </a:pPr>
              <a:r>
                <a:rPr lang="ko-KR" altLang="en-US" b="1"/>
                <a:t>음악과 트렌드가 </a:t>
              </a:r>
              <a:endParaRPr lang="ko-KR" altLang="en-US" b="1"/>
            </a:p>
            <a:p>
              <a:pPr marL="0" indent="0" algn="ctr" latinLnBrk="0">
                <a:buFontTx/>
                <a:buNone/>
              </a:pPr>
              <a:r>
                <a:rPr lang="ko-KR" altLang="en-US" b="1"/>
                <a:t>상관관계가 있음</a:t>
              </a:r>
              <a:r>
                <a:rPr lang="ko-KR" altLang="en-US"/>
                <a:t>을 도출</a:t>
              </a:r>
              <a:endParaRPr lang="ko-KR" altLang="en-US"/>
            </a:p>
          </p:txBody>
        </p:sp>
        <p:sp>
          <p:nvSpPr>
            <p:cNvPr id="1031" name="Curve 80"/>
            <p:cNvSpPr>
              <a:spLocks/>
            </p:cNvSpPr>
            <p:nvPr/>
          </p:nvSpPr>
          <p:spPr>
            <a:xfrm rot="5400000">
              <a:off x="8478520" y="2272665"/>
              <a:ext cx="2466340" cy="2783205"/>
            </a:xfrm>
            <a:custGeom>
              <a:gdLst>
                <a:gd fmla="*/ 0 w 5123816" name="TX0"/>
                <a:gd fmla="*/ 4480560 h 4480561" name="TY0"/>
                <a:gd fmla="*/ 5123688 w 5123816" name="TX1"/>
                <a:gd fmla="*/ 4480560 h 4480561" name="TY1"/>
                <a:gd fmla="*/ 5123688 w 5123816" name="TX2"/>
                <a:gd fmla="*/ 0 h 4480561" name="TY2"/>
                <a:gd fmla="*/ 0 w 5123816" name="TX3"/>
                <a:gd fmla="*/ 0 h 4480561" name="TY3"/>
                <a:gd fmla="*/ 0 w 5123816" name="TX4"/>
                <a:gd fmla="*/ 4480560 h 448056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123816" h="4480561">
                  <a:moveTo>
                    <a:pt x="0" y="4480560"/>
                  </a:moveTo>
                  <a:lnTo>
                    <a:pt x="5123688" y="4480560"/>
                  </a:lnTo>
                  <a:lnTo>
                    <a:pt x="5123688" y="0"/>
                  </a:lnTo>
                  <a:lnTo>
                    <a:pt x="0" y="0"/>
                  </a:lnTo>
                  <a:lnTo>
                    <a:pt x="0" y="4480560"/>
                  </a:lnTo>
                  <a:close/>
                </a:path>
              </a:pathLst>
            </a:custGeom>
            <a:ln w="27305" cap="flat" cmpd="sng">
              <a:solidFill>
                <a:srgbClr val="7AA06D">
                  <a:alpha val="100000"/>
                </a:srgbClr>
              </a:solidFill>
              <a:prstDash val="sysDash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41880" y="2047240"/>
            <a:ext cx="8515350" cy="3347720"/>
            <a:chOff x="2341880" y="2047240"/>
            <a:chExt cx="8515350" cy="3347720"/>
          </a:xfrm>
        </p:grpSpPr>
        <p:pic>
          <p:nvPicPr>
            <p:cNvPr id="18" name="Picture 4" descr="/Users/jeonmyeong-un/Library/Group Containers/L48J367XN4.com.infraware.PolarisOffice/EngineTemp/2841/image23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0">
              <a:off x="2341880" y="2047240"/>
              <a:ext cx="8449310" cy="2048509"/>
            </a:xfrm>
            <a:prstGeom prst="rect"/>
            <a:noFill/>
          </p:spPr>
        </p:pic>
        <p:pic>
          <p:nvPicPr>
            <p:cNvPr id="19" name="Picture 6" descr="/Users/jeonmyeong-un/Library/Group Containers/L48J367XN4.com.infraware.PolarisOffice/EngineTemp/2841/image24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0">
              <a:off x="2341880" y="4194810"/>
              <a:ext cx="8515985" cy="1200785"/>
            </a:xfrm>
            <a:prstGeom prst="rect"/>
            <a:noFill/>
          </p:spPr>
        </p:pic>
      </p:grpSp>
    </p:spTree>
    <p:extLst>
      <p:ext uri="{BB962C8B-B14F-4D97-AF65-F5344CB8AC3E}">
        <p14:creationId xmlns:p14="http://schemas.microsoft.com/office/powerpoint/2010/main" val="276800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41680" y="269875"/>
            <a:ext cx="10768330" cy="6330950"/>
            <a:chOff x="741680" y="269875"/>
            <a:chExt cx="10768330" cy="6330950"/>
          </a:xfrm>
        </p:grpSpPr>
        <p:sp>
          <p:nvSpPr>
            <p:cNvPr id="8" name="object 8"/>
            <p:cNvSpPr/>
            <p:nvPr/>
          </p:nvSpPr>
          <p:spPr>
            <a:xfrm>
              <a:off x="11110595" y="376555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80" y="269875"/>
              <a:ext cx="210185" cy="2101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6920" y="376555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3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9825" y="6390005"/>
              <a:ext cx="210185" cy="21018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FC2C15F6-FEF8-D64B-AE33-721423DAF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760" y="278765"/>
            <a:ext cx="10039985" cy="751840"/>
          </a:xfrm>
          <a:prstGeom prst="rect">
            <a:avLst/>
          </a:prstGeom>
        </p:spPr>
        <p:txBody>
          <a:bodyPr wrap="square" lIns="0" tIns="12700" rIns="0" bIns="0" numCol="1" vert="horz" anchor="t">
            <a:spAutoFit/>
          </a:bodyPr>
          <a:lstStyle/>
          <a:p>
            <a:pPr marL="0" indent="0" latinLnBrk="0">
              <a:lnSpc>
                <a:spcPct val="200000"/>
              </a:lnSpc>
              <a:buFontTx/>
              <a:buNone/>
            </a:pPr>
            <a:r>
              <a:rPr lang="ko-KR" altLang="en-US" sz="2400"/>
              <a:t>가설</a:t>
            </a:r>
            <a:r>
              <a:rPr lang="ko-KR" altLang="en-US" sz="2400"/>
              <a:t>)  </a:t>
            </a:r>
            <a:r>
              <a:rPr lang="ko-KR" altLang="en-US" sz="2400"/>
              <a:t>봄에는 </a:t>
            </a:r>
            <a:r>
              <a:rPr lang="en-US" altLang="ko-KR" sz="2400"/>
              <a:t>'</a:t>
            </a:r>
            <a:r>
              <a:rPr lang="ko-KR" altLang="en-US" sz="2400"/>
              <a:t>봄</a:t>
            </a:r>
            <a:r>
              <a:rPr lang="en-US" altLang="ko-KR" sz="2400"/>
              <a:t>'</a:t>
            </a:r>
            <a:r>
              <a:rPr lang="ko-KR" altLang="en-US" sz="2400"/>
              <a:t>이 들어간 노래 제목이 인기있을까</a:t>
            </a:r>
            <a:r>
              <a:rPr lang="en-US" altLang="ko-KR" sz="2400"/>
              <a:t>?</a:t>
            </a:r>
            <a:endParaRPr lang="ko-KR" altLang="en-US" sz="240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A34C9D1-C78E-F645-AB4B-2DF678AA975A}"/>
              </a:ext>
            </a:extLst>
          </p:cNvPr>
          <p:cNvSpPr txBox="1">
            <a:spLocks/>
          </p:cNvSpPr>
          <p:nvPr/>
        </p:nvSpPr>
        <p:spPr>
          <a:xfrm>
            <a:off x="10515600" y="845185"/>
            <a:ext cx="8013700" cy="25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455F5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1600" kern="0" dirty="0">
                <a:latin typeface="Malgun Gothic Semilight"/>
                <a:cs typeface="Malgun Gothic Semilight"/>
              </a:rPr>
              <a:t>-</a:t>
            </a:r>
            <a:r>
              <a:rPr lang="ko-KR" altLang="en-US" sz="1600" kern="0" dirty="0">
                <a:latin typeface="Malgun Gothic Semilight"/>
                <a:cs typeface="Malgun Gothic Semilight"/>
              </a:rPr>
              <a:t> 김혜린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03504B-8E7D-4E47-9637-67DFBA583727}"/>
              </a:ext>
            </a:extLst>
          </p:cNvPr>
          <p:cNvSpPr/>
          <p:nvPr/>
        </p:nvSpPr>
        <p:spPr>
          <a:xfrm>
            <a:off x="1066800" y="1295400"/>
            <a:ext cx="9829800" cy="33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2020-2021</a:t>
            </a:r>
            <a:r>
              <a:rPr lang="ko-KR" altLang="en-US" sz="1600" dirty="0"/>
              <a:t>년 </a:t>
            </a:r>
            <a:r>
              <a:rPr lang="en-US" altLang="ko-KR" sz="1600" dirty="0"/>
              <a:t>3</a:t>
            </a:r>
            <a:r>
              <a:rPr lang="ko-KR" altLang="en-US" sz="1600" dirty="0"/>
              <a:t>월</a:t>
            </a:r>
            <a:r>
              <a:rPr lang="en-US" altLang="ko-KR" sz="1600" dirty="0"/>
              <a:t>, 4</a:t>
            </a:r>
            <a:r>
              <a:rPr lang="ko-KR" altLang="en-US" sz="1600" dirty="0"/>
              <a:t>월</a:t>
            </a:r>
            <a:r>
              <a:rPr lang="en-US" altLang="ko-KR" sz="1600" dirty="0"/>
              <a:t>, 5</a:t>
            </a:r>
            <a:r>
              <a:rPr lang="ko-KR" altLang="en-US" sz="1600" dirty="0"/>
              <a:t>월의 멜론차트에서 노래 제목만 가져오고</a:t>
            </a:r>
            <a:r>
              <a:rPr lang="en-US" altLang="ko-KR" sz="1600" dirty="0"/>
              <a:t>, '</a:t>
            </a:r>
            <a:r>
              <a:rPr lang="ko-KR" altLang="en-US" sz="1600" dirty="0"/>
              <a:t>봄</a:t>
            </a:r>
            <a:r>
              <a:rPr lang="en-US" altLang="ko-KR" sz="1600" dirty="0"/>
              <a:t>'</a:t>
            </a:r>
            <a:r>
              <a:rPr lang="ko-KR" altLang="en-US" sz="1600" dirty="0"/>
              <a:t>의 단어 빈도수를 </a:t>
            </a:r>
            <a:r>
              <a:rPr lang="de-DE" altLang="ko-KR" sz="1600" dirty="0" err="1"/>
              <a:t>konlpy</a:t>
            </a:r>
            <a:r>
              <a:rPr lang="ko-KR" altLang="en-US" sz="1600" dirty="0"/>
              <a:t>로 확인해보자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23" name="그룹 63"/>
          <p:cNvGrpSpPr/>
          <p:nvPr/>
        </p:nvGrpSpPr>
        <p:grpSpPr>
          <a:xfrm rot="0">
            <a:off x="1000760" y="1642110"/>
            <a:ext cx="6096635" cy="3582035"/>
            <a:chOff x="1000760" y="1642110"/>
            <a:chExt cx="6096635" cy="3582035"/>
          </a:xfrm>
        </p:grpSpPr>
        <p:sp>
          <p:nvSpPr>
            <p:cNvPr id="6" name="직사각형 5"/>
            <p:cNvSpPr>
              <a:spLocks/>
            </p:cNvSpPr>
            <p:nvPr/>
          </p:nvSpPr>
          <p:spPr>
            <a:xfrm rot="0">
              <a:off x="1000760" y="2053589"/>
              <a:ext cx="6096635" cy="3170555"/>
            </a:xfrm>
            <a:prstGeom prst="rect"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  <a:p>
              <a:pPr marL="342900" indent="-342900" latinLnBrk="0">
                <a:buFont typeface="나눔고딕"/>
                <a:buChar char="✓"/>
              </a:pPr>
              <a:r>
                <a:rPr lang="de-DE" altLang="ko-KR" sz="1600"/>
                <a:t>Google Colab</a:t>
              </a:r>
              <a:r>
                <a:rPr lang="ko-KR" altLang="en-US" sz="1600"/>
                <a:t>에서 </a:t>
              </a:r>
              <a:r>
                <a:rPr lang="de-DE" altLang="ko-KR" sz="1600"/>
                <a:t>konlpy</a:t>
              </a:r>
              <a:r>
                <a:rPr lang="ko-KR" altLang="en-US" sz="1600"/>
                <a:t>와 폰트를 설치 후</a:t>
              </a:r>
              <a:r>
                <a:rPr lang="en-US" altLang="ko-KR" sz="1600"/>
                <a:t>, </a:t>
              </a:r>
              <a:r>
                <a:rPr lang="ko-KR" altLang="en-US" sz="1600"/>
                <a:t>분석한 </a:t>
              </a:r>
              <a:r>
                <a:rPr lang="en-US" altLang="ko-KR" sz="1600"/>
                <a:t>3,4,5</a:t>
              </a:r>
              <a:r>
                <a:rPr lang="ko-KR" altLang="en-US" sz="1600"/>
                <a:t>월 멜론차트의 </a:t>
              </a:r>
              <a:r>
                <a:rPr lang="de-DE" altLang="ko-KR" sz="1600"/>
                <a:t>excel </a:t>
              </a:r>
              <a:r>
                <a:rPr lang="ko-KR" altLang="en-US" sz="1600"/>
                <a:t>파일을 불러 와서 제목 데이터만을 가져왔다</a:t>
              </a:r>
              <a:r>
                <a:rPr lang="en-US" altLang="ko-KR" sz="1600"/>
                <a:t>.</a:t>
              </a:r>
              <a:endParaRPr lang="ko-KR" altLang="en-US" sz="1600"/>
            </a:p>
            <a:p>
              <a:pPr marL="342900" indent="-342900" latinLnBrk="0">
                <a:buFont typeface="+mj-lt"/>
                <a:buAutoNum type="arabicPeriod"/>
              </a:pPr>
              <a:endParaRPr lang="ko-KR" altLang="en-US" sz="1600"/>
            </a:p>
            <a:p>
              <a:pPr marL="342900" indent="-342900" latinLnBrk="0">
                <a:buFont typeface="+mj-lt"/>
                <a:buAutoNum type="arabicPeriod"/>
              </a:pPr>
              <a:r>
                <a:rPr lang="de-DE" altLang="ko-KR" sz="1600"/>
                <a:t>Okt.noun()</a:t>
              </a:r>
              <a:r>
                <a:rPr lang="ko-KR" altLang="en-US" sz="1600"/>
                <a:t>을 통해 명사로 분리하고</a:t>
              </a:r>
              <a:r>
                <a:rPr lang="en-US" altLang="ko-KR" sz="1600"/>
                <a:t>, </a:t>
              </a:r>
              <a:r>
                <a:rPr lang="ko-KR" altLang="en-US" sz="1600"/>
                <a:t>가장 많이 보여지는 상위 </a:t>
              </a:r>
              <a:r>
                <a:rPr lang="en-US" altLang="ko-KR" sz="1600"/>
                <a:t>50</a:t>
              </a:r>
              <a:r>
                <a:rPr lang="ko-KR" altLang="en-US" sz="1600"/>
                <a:t>개 단어를 추려보았다</a:t>
              </a:r>
              <a:r>
                <a:rPr lang="en-US" altLang="ko-KR" sz="1600"/>
                <a:t>.</a:t>
              </a:r>
              <a:endParaRPr lang="ko-KR" altLang="en-US" sz="1600"/>
            </a:p>
            <a:p>
              <a:pPr marL="342900" indent="-342900" latinLnBrk="0">
                <a:buFont typeface="+mj-lt"/>
                <a:buAutoNum type="arabicPeriod"/>
              </a:pPr>
              <a:endParaRPr lang="ko-KR" altLang="en-US" sz="1600"/>
            </a:p>
            <a:p>
              <a:pPr marL="342900" indent="-342900" latinLnBrk="0">
                <a:buFont typeface="+mj-lt"/>
                <a:buAutoNum type="arabicPeriod"/>
              </a:pPr>
              <a:r>
                <a:rPr lang="ko-KR" altLang="en-US" sz="1600"/>
                <a:t>상위 </a:t>
              </a:r>
              <a:r>
                <a:rPr lang="en-US" altLang="ko-KR" sz="1600"/>
                <a:t>50</a:t>
              </a:r>
              <a:r>
                <a:rPr lang="ko-KR" altLang="en-US" sz="1600"/>
                <a:t>개 단어들을 토대로 불용어 사전을 만들어 불필요한 단어들을 제거하고 리스트를 만들었다</a:t>
              </a:r>
              <a:r>
                <a:rPr lang="en-US" altLang="ko-KR" sz="1600"/>
                <a:t>.</a:t>
              </a:r>
              <a:endParaRPr lang="ko-KR" altLang="en-US" sz="1600"/>
            </a:p>
            <a:p>
              <a:pPr marL="342900" indent="-342900" latinLnBrk="0">
                <a:buFont typeface="+mj-lt"/>
                <a:buAutoNum type="arabicPeriod"/>
              </a:pPr>
              <a:endParaRPr lang="ko-KR" altLang="en-US" sz="1600"/>
            </a:p>
            <a:p>
              <a:pPr marL="342900" indent="-342900" latinLnBrk="0">
                <a:buFont typeface="+mj-lt"/>
                <a:buAutoNum type="arabicPeriod"/>
              </a:pPr>
              <a:r>
                <a:rPr lang="de-DE" altLang="ko-KR" sz="1600"/>
                <a:t>matplotlib </a:t>
              </a:r>
              <a:r>
                <a:rPr lang="ko-KR" altLang="en-US" sz="1600"/>
                <a:t>을 통해 가장 많이 나온 단어들을 그래프로 그리고</a:t>
              </a:r>
              <a:r>
                <a:rPr lang="en-US" altLang="ko-KR" sz="1600"/>
                <a:t>, </a:t>
              </a:r>
              <a:r>
                <a:rPr lang="de-DE" altLang="ko-KR" sz="1600"/>
                <a:t>wordcloud</a:t>
              </a:r>
              <a:r>
                <a:rPr lang="ko-KR" altLang="en-US" sz="1600"/>
                <a:t>로 표현하였다</a:t>
              </a:r>
              <a:r>
                <a:rPr lang="en-US" altLang="ko-KR" sz="1600"/>
                <a:t>.</a:t>
              </a:r>
              <a:endParaRPr lang="ko-KR" altLang="en-US" sz="1600"/>
            </a:p>
          </p:txBody>
        </p:sp>
        <p:sp>
          <p:nvSpPr>
            <p:cNvPr id="15" name="object 9"/>
            <p:cNvSpPr txBox="1">
              <a:spLocks/>
            </p:cNvSpPr>
            <p:nvPr/>
          </p:nvSpPr>
          <p:spPr>
            <a:xfrm rot="0">
              <a:off x="1066800" y="1642110"/>
              <a:ext cx="2414905" cy="634365"/>
            </a:xfrm>
            <a:prstGeom prst="rect"/>
          </p:spPr>
          <p:txBody>
            <a:bodyPr wrap="square" lIns="0" tIns="12700" rIns="0" bIns="0" numCol="1" vert="horz" anchor="t">
              <a:spAutoFit/>
            </a:bodyPr>
            <a:lstStyle>
              <a:lvl1pPr marL="0" indent="0" latinLnBrk="0">
                <a:buFontTx/>
                <a:buNone/>
                <a:defRPr lang="en-GB" altLang="en-US" sz="4800" i="0" b="1">
                  <a:solidFill>
                    <a:srgbClr val="455F51"/>
                  </a:solidFill>
                  <a:latin typeface="Malgun Gothic" charset="0"/>
                  <a:ea typeface="+mj-ea"/>
                  <a:cs typeface="Malgun Gothic" charset="0"/>
                </a:defRPr>
              </a:lvl1pPr>
            </a:lstStyle>
            <a:p>
              <a:pPr marL="0" indent="0" latinLnBrk="0">
                <a:lnSpc>
                  <a:spcPct val="200000"/>
                </a:lnSpc>
                <a:buFontTx/>
                <a:buNone/>
              </a:pPr>
              <a:r>
                <a:rPr lang="ko-KR" altLang="en-US" sz="2400"/>
                <a:t>데이터 분석 과정</a:t>
              </a:r>
              <a:endParaRPr lang="ko-KR" altLang="en-US" sz="2400"/>
            </a:p>
          </p:txBody>
        </p:sp>
      </p:grpSp>
      <p:grpSp>
        <p:nvGrpSpPr>
          <p:cNvPr id="24" name="그룹 64"/>
          <p:cNvGrpSpPr/>
          <p:nvPr/>
        </p:nvGrpSpPr>
        <p:grpSpPr>
          <a:xfrm rot="0">
            <a:off x="7198995" y="1658620"/>
            <a:ext cx="3698240" cy="2967990"/>
            <a:chOff x="7198995" y="1658620"/>
            <a:chExt cx="3698240" cy="2967990"/>
          </a:xfrm>
        </p:grpSpPr>
        <p:sp>
          <p:nvSpPr>
            <p:cNvPr id="19" name="object 9"/>
            <p:cNvSpPr txBox="1">
              <a:spLocks/>
            </p:cNvSpPr>
            <p:nvPr/>
          </p:nvSpPr>
          <p:spPr>
            <a:xfrm rot="0">
              <a:off x="7198995" y="1658620"/>
              <a:ext cx="3698240" cy="634365"/>
            </a:xfrm>
            <a:prstGeom prst="rect"/>
          </p:spPr>
          <p:txBody>
            <a:bodyPr wrap="square" lIns="0" tIns="12700" rIns="0" bIns="0" numCol="1" vert="horz" anchor="t">
              <a:spAutoFit/>
            </a:bodyPr>
            <a:lstStyle>
              <a:lvl1pPr marL="0" indent="0" latinLnBrk="0">
                <a:buFontTx/>
                <a:buNone/>
                <a:defRPr lang="en-GB" altLang="en-US" sz="4800" i="0" b="1">
                  <a:solidFill>
                    <a:srgbClr val="455F51"/>
                  </a:solidFill>
                  <a:latin typeface="Malgun Gothic" charset="0"/>
                  <a:ea typeface="+mj-ea"/>
                  <a:cs typeface="Malgun Gothic" charset="0"/>
                </a:defRPr>
              </a:lvl1pPr>
            </a:lstStyle>
            <a:p>
              <a:pPr marL="0" indent="0" latinLnBrk="0">
                <a:lnSpc>
                  <a:spcPct val="200000"/>
                </a:lnSpc>
                <a:buFontTx/>
                <a:buNone/>
              </a:pPr>
              <a:r>
                <a:rPr lang="ko-KR" altLang="en-US" sz="2400"/>
                <a:t>데이터 추출 및 분석</a:t>
              </a:r>
              <a:endParaRPr lang="ko-KR" altLang="en-US" sz="2400"/>
            </a:p>
          </p:txBody>
        </p:sp>
        <p:sp>
          <p:nvSpPr>
            <p:cNvPr id="20" name="직사각형 19"/>
            <p:cNvSpPr>
              <a:spLocks/>
            </p:cNvSpPr>
            <p:nvPr/>
          </p:nvSpPr>
          <p:spPr>
            <a:xfrm rot="0">
              <a:off x="7198995" y="2317750"/>
              <a:ext cx="3317240" cy="2308860"/>
            </a:xfrm>
            <a:prstGeom prst="rect"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342900" indent="-342900" latinLnBrk="0">
                <a:buFont typeface="+mj-lt"/>
                <a:buAutoNum type="arabicPeriod"/>
              </a:pPr>
              <a:r>
                <a:rPr lang="en-US" altLang="ko-KR" sz="1600"/>
                <a:t>‘</a:t>
              </a:r>
              <a:r>
                <a:rPr lang="ko-KR" altLang="en-US" sz="1600"/>
                <a:t>봄</a:t>
              </a:r>
              <a:r>
                <a:rPr lang="en-US" altLang="ko-KR" sz="1600"/>
                <a:t>’</a:t>
              </a:r>
              <a:r>
                <a:rPr lang="ko-KR" altLang="en-US" sz="1600"/>
                <a:t> 뿐만 아니라 </a:t>
              </a:r>
              <a:r>
                <a:rPr lang="en-US" altLang="ko-KR" sz="1600"/>
                <a:t>‘</a:t>
              </a:r>
              <a:r>
                <a:rPr lang="ko-KR" altLang="en-US" sz="1600"/>
                <a:t>여름</a:t>
              </a:r>
              <a:r>
                <a:rPr lang="en-US" altLang="ko-KR" sz="1600"/>
                <a:t>‘,</a:t>
              </a:r>
              <a:r>
                <a:rPr lang="ko-KR" altLang="en-US" sz="1600"/>
                <a:t> </a:t>
              </a:r>
              <a:r>
                <a:rPr lang="en-US" altLang="ko-KR" sz="1600"/>
                <a:t>‘</a:t>
              </a:r>
              <a:r>
                <a:rPr lang="ko-KR" altLang="en-US" sz="1600"/>
                <a:t>가을</a:t>
              </a:r>
              <a:r>
                <a:rPr lang="en-US" altLang="ko-KR" sz="1600"/>
                <a:t>’,</a:t>
              </a:r>
              <a:r>
                <a:rPr lang="ko-KR" altLang="en-US" sz="1600"/>
                <a:t> </a:t>
              </a:r>
              <a:r>
                <a:rPr lang="en-US" altLang="ko-KR" sz="1600"/>
                <a:t>‘</a:t>
              </a:r>
              <a:r>
                <a:rPr lang="ko-KR" altLang="en-US" sz="1600"/>
                <a:t>겨울</a:t>
              </a:r>
              <a:r>
                <a:rPr lang="en-US" altLang="ko-KR" sz="1600"/>
                <a:t>’</a:t>
              </a:r>
              <a:r>
                <a:rPr lang="ko-KR" altLang="en-US" sz="1600"/>
                <a:t>의 사계절 데이터를 추출해 보았다</a:t>
              </a:r>
              <a:r>
                <a:rPr lang="en-US" altLang="ko-KR" sz="1600"/>
                <a:t>.</a:t>
              </a:r>
              <a:endParaRPr lang="ko-KR" altLang="en-US" sz="1600"/>
            </a:p>
            <a:p>
              <a:pPr marL="342900" indent="-342900" latinLnBrk="0">
                <a:buFont typeface="+mj-lt"/>
                <a:buAutoNum type="arabicPeriod"/>
              </a:pPr>
              <a:endParaRPr lang="ko-KR" altLang="en-US" sz="1600"/>
            </a:p>
            <a:p>
              <a:pPr marL="342900" indent="-342900" latinLnBrk="0">
                <a:buFont typeface="+mj-lt"/>
                <a:buAutoNum type="arabicPeriod"/>
              </a:pPr>
              <a:r>
                <a:rPr lang="en-US" altLang="ko-KR" sz="1600"/>
                <a:t>2020</a:t>
              </a:r>
              <a:r>
                <a:rPr lang="ko-KR" altLang="en-US" sz="1600"/>
                <a:t>년 </a:t>
              </a:r>
              <a:r>
                <a:rPr lang="en-US" altLang="ko-KR" sz="1600"/>
                <a:t>6</a:t>
              </a:r>
              <a:r>
                <a:rPr lang="ko-KR" altLang="en-US" sz="1600"/>
                <a:t>월</a:t>
              </a:r>
              <a:r>
                <a:rPr lang="en-US" altLang="ko-KR" sz="1600"/>
                <a:t>~</a:t>
              </a:r>
              <a:r>
                <a:rPr lang="ko-KR" altLang="en-US" sz="1600"/>
                <a:t> </a:t>
              </a:r>
              <a:r>
                <a:rPr lang="en-US" altLang="ko-KR" sz="1600"/>
                <a:t>2021</a:t>
              </a:r>
              <a:r>
                <a:rPr lang="ko-KR" altLang="en-US" sz="1600"/>
                <a:t>년 </a:t>
              </a:r>
              <a:r>
                <a:rPr lang="en-US" altLang="ko-KR" sz="1600"/>
                <a:t>6</a:t>
              </a:r>
              <a:r>
                <a:rPr lang="ko-KR" altLang="en-US" sz="1600"/>
                <a:t>월 연간 상위 랭킹에 오래 머문 노래 제목들을 추출하기 위해 연간 데이터를 추출하여 상위 </a:t>
              </a:r>
              <a:r>
                <a:rPr lang="en-US" altLang="ko-KR" sz="1600"/>
                <a:t>20</a:t>
              </a:r>
              <a:r>
                <a:rPr lang="ko-KR" altLang="en-US" sz="1600"/>
                <a:t>개의 단어들을 불용어 처리 해 보았다</a:t>
              </a:r>
              <a:r>
                <a:rPr lang="en-US" altLang="ko-KR" sz="1600"/>
                <a:t>.</a:t>
              </a:r>
              <a:endParaRPr lang="ko-KR" altLang="en-US" sz="1600"/>
            </a:p>
          </p:txBody>
        </p:sp>
      </p:grpSp>
      <p:grpSp>
        <p:nvGrpSpPr>
          <p:cNvPr id="22" name="그룹 62"/>
          <p:cNvGrpSpPr/>
          <p:nvPr/>
        </p:nvGrpSpPr>
        <p:grpSpPr>
          <a:xfrm rot="0">
            <a:off x="1932305" y="5226050"/>
            <a:ext cx="9330690" cy="1056005"/>
            <a:chOff x="1932305" y="5226050"/>
            <a:chExt cx="9330690" cy="1056005"/>
          </a:xfrm>
        </p:grpSpPr>
        <p:sp>
          <p:nvSpPr>
            <p:cNvPr id="16" name="직사각형 15"/>
            <p:cNvSpPr>
              <a:spLocks/>
            </p:cNvSpPr>
            <p:nvPr/>
          </p:nvSpPr>
          <p:spPr>
            <a:xfrm rot="0">
              <a:off x="2140585" y="5542915"/>
              <a:ext cx="9122410" cy="739140"/>
            </a:xfrm>
            <a:prstGeom prst="rect"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400" b="1"/>
                <a:t>사계절 데이터를 추출해서 비교해보아도</a:t>
              </a:r>
              <a:r>
                <a:rPr lang="en-US" altLang="ko-KR" sz="1400" b="1"/>
                <a:t>,</a:t>
              </a:r>
              <a:r>
                <a:rPr lang="ko-KR" altLang="en-US" sz="1400" b="1"/>
                <a:t> 연간 랭킹 </a:t>
              </a:r>
              <a:r>
                <a:rPr lang="en-US" altLang="ko-KR" sz="1400" b="1"/>
                <a:t>20</a:t>
              </a:r>
              <a:r>
                <a:rPr lang="ko-KR" altLang="en-US" sz="1400" b="1"/>
                <a:t>위 단어를 불용어처리를 해보아도</a:t>
              </a:r>
              <a:r>
                <a:rPr lang="en-US" altLang="ko-KR" sz="1400" b="1"/>
                <a:t>,</a:t>
              </a:r>
              <a:r>
                <a:rPr lang="ko-KR" altLang="en-US" sz="1400" b="1"/>
                <a:t> </a:t>
              </a:r>
              <a:endParaRPr lang="ko-KR" altLang="en-US" sz="1400" b="1"/>
            </a:p>
            <a:p>
              <a:pPr marL="0" indent="0" algn="ctr" latinLnBrk="0">
                <a:buFontTx/>
                <a:buNone/>
              </a:pPr>
              <a:r>
                <a:rPr lang="ko-KR" altLang="en-US" sz="1400" b="1"/>
                <a:t>계절어 빈도수는 높아지지 않았으며</a:t>
              </a:r>
              <a:endParaRPr lang="ko-KR" altLang="en-US" sz="1400" b="1"/>
            </a:p>
            <a:p>
              <a:pPr marL="0" indent="0" algn="ctr" latinLnBrk="0">
                <a:buFontTx/>
                <a:buNone/>
              </a:pPr>
              <a:r>
                <a:rPr lang="ko-KR" altLang="en-US" sz="1400" b="1"/>
                <a:t>오히려 </a:t>
              </a:r>
              <a:r>
                <a:rPr lang="en-US" altLang="ko-KR" sz="1400" b="1"/>
                <a:t>1</a:t>
              </a:r>
              <a:r>
                <a:rPr lang="ko-KR" altLang="en-US" sz="1400" b="1"/>
                <a:t>회로 떨어졌다</a:t>
              </a:r>
              <a:r>
                <a:rPr lang="en-US" altLang="ko-KR" sz="1400" b="1"/>
                <a:t>.</a:t>
              </a:r>
              <a:r>
                <a:rPr lang="ko-KR" altLang="en-US" sz="1400" b="1"/>
                <a:t> 계절어와 음원차트선호도는 상관관계가 낮다</a:t>
              </a:r>
              <a:r>
                <a:rPr lang="en-US" altLang="ko-KR" sz="1400" b="1"/>
                <a:t>.</a:t>
              </a:r>
              <a:endParaRPr lang="ko-KR" altLang="en-US" sz="1400" b="1"/>
            </a:p>
          </p:txBody>
        </p:sp>
        <p:sp>
          <p:nvSpPr>
            <p:cNvPr id="21" name="object 9"/>
            <p:cNvSpPr txBox="1">
              <a:spLocks/>
            </p:cNvSpPr>
            <p:nvPr/>
          </p:nvSpPr>
          <p:spPr>
            <a:xfrm rot="0">
              <a:off x="1932305" y="5226050"/>
              <a:ext cx="3698240" cy="634365"/>
            </a:xfrm>
            <a:prstGeom prst="rect"/>
          </p:spPr>
          <p:txBody>
            <a:bodyPr wrap="square" lIns="0" tIns="12700" rIns="0" bIns="0" numCol="1" vert="horz" anchor="t">
              <a:spAutoFit/>
            </a:bodyPr>
            <a:lstStyle>
              <a:lvl1pPr marL="0" indent="0" latinLnBrk="0">
                <a:buFontTx/>
                <a:buNone/>
                <a:defRPr lang="en-GB" altLang="en-US" sz="4800" i="0" b="1">
                  <a:solidFill>
                    <a:srgbClr val="455F51"/>
                  </a:solidFill>
                  <a:latin typeface="Malgun Gothic" charset="0"/>
                  <a:ea typeface="+mj-ea"/>
                  <a:cs typeface="Malgun Gothic" charset="0"/>
                </a:defRPr>
              </a:lvl1pPr>
            </a:lstStyle>
            <a:p>
              <a:pPr marL="0" indent="0" latinLnBrk="0">
                <a:lnSpc>
                  <a:spcPct val="200000"/>
                </a:lnSpc>
                <a:buFontTx/>
                <a:buNone/>
              </a:pPr>
              <a:r>
                <a:rPr lang="ko-KR" altLang="en-US" sz="2400"/>
                <a:t>결론 </a:t>
              </a:r>
              <a:r>
                <a:rPr lang="en-US" altLang="ko-KR" sz="2400"/>
                <a:t>:</a:t>
              </a:r>
              <a:r>
                <a:rPr lang="ko-KR" altLang="en-US" sz="2400"/>
                <a:t> </a:t>
              </a:r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8008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72795" y="249555"/>
            <a:ext cx="10768330" cy="6330950"/>
            <a:chOff x="772795" y="249555"/>
            <a:chExt cx="10768330" cy="6330950"/>
          </a:xfrm>
        </p:grpSpPr>
        <p:sp>
          <p:nvSpPr>
            <p:cNvPr id="8" name="object 8"/>
            <p:cNvSpPr>
              <a:spLocks/>
            </p:cNvSpPr>
            <p:nvPr/>
          </p:nvSpPr>
          <p:spPr>
            <a:xfrm rot="0">
              <a:off x="11141710" y="356235"/>
              <a:ext cx="384810" cy="793115"/>
            </a:xfrm>
            <a:custGeom>
              <a:gdLst>
                <a:gd fmla="*/ 0 w 384176" name="TX0"/>
                <a:gd fmla="*/ 792480 h 792481" name="TY0"/>
                <a:gd fmla="*/ 48171 w 384176" name="TX1"/>
                <a:gd fmla="*/ 789396 h 792481" name="TY1"/>
                <a:gd fmla="*/ 94558 w 384176" name="TX2"/>
                <a:gd fmla="*/ 780394 h 792481" name="TY2"/>
                <a:gd fmla="*/ 138799 w 384176" name="TX3"/>
                <a:gd fmla="*/ 765842 h 792481" name="TY3"/>
                <a:gd fmla="*/ 180536 w 384176" name="TX4"/>
                <a:gd fmla="*/ 746112 h 792481" name="TY4"/>
                <a:gd fmla="*/ 219408 w 384176" name="TX5"/>
                <a:gd fmla="*/ 721573 h 792481" name="TY5"/>
                <a:gd fmla="*/ 255056 w 384176" name="TX6"/>
                <a:gd fmla="*/ 692597 h 792481" name="TY6"/>
                <a:gd fmla="*/ 287118 w 384176" name="TX7"/>
                <a:gd fmla="*/ 659553 h 792481" name="TY7"/>
                <a:gd fmla="*/ 315235 w 384176" name="TX8"/>
                <a:gd fmla="*/ 622813 h 792481" name="TY8"/>
                <a:gd fmla="*/ 339048 w 384176" name="TX9"/>
                <a:gd fmla="*/ 582746 h 792481" name="TY9"/>
                <a:gd fmla="*/ 358195 w 384176" name="TX10"/>
                <a:gd fmla="*/ 539722 h 792481" name="TY10"/>
                <a:gd fmla="*/ 372317 w 384176" name="TX11"/>
                <a:gd fmla="*/ 494113 h 792481" name="TY11"/>
                <a:gd fmla="*/ 381055 w 384176" name="TX12"/>
                <a:gd fmla="*/ 446289 h 792481" name="TY12"/>
                <a:gd fmla="*/ 384048 w 384176" name="TX13"/>
                <a:gd fmla="*/ 396621 h 792481" name="TY13"/>
                <a:gd fmla="*/ 384048 w 384176" name="TX14"/>
                <a:gd fmla="*/ 395859 h 792481" name="TY14"/>
                <a:gd fmla="*/ 381055 w 384176" name="TX15"/>
                <a:gd fmla="*/ 346190 h 792481" name="TY15"/>
                <a:gd fmla="*/ 372317 w 384176" name="TX16"/>
                <a:gd fmla="*/ 298366 h 792481" name="TY16"/>
                <a:gd fmla="*/ 358195 w 384176" name="TX17"/>
                <a:gd fmla="*/ 252757 h 792481" name="TY17"/>
                <a:gd fmla="*/ 339048 w 384176" name="TX18"/>
                <a:gd fmla="*/ 209733 h 792481" name="TY18"/>
                <a:gd fmla="*/ 315235 w 384176" name="TX19"/>
                <a:gd fmla="*/ 169666 h 792481" name="TY19"/>
                <a:gd fmla="*/ 287118 w 384176" name="TX20"/>
                <a:gd fmla="*/ 132926 h 792481" name="TY20"/>
                <a:gd fmla="*/ 255056 w 384176" name="TX21"/>
                <a:gd fmla="*/ 99882 h 792481" name="TY21"/>
                <a:gd fmla="*/ 219408 w 384176" name="TX22"/>
                <a:gd fmla="*/ 70906 h 792481" name="TY22"/>
                <a:gd fmla="*/ 180536 w 384176" name="TX23"/>
                <a:gd fmla="*/ 46367 h 792481" name="TY23"/>
                <a:gd fmla="*/ 138799 w 384176" name="TX24"/>
                <a:gd fmla="*/ 26637 h 792481" name="TY24"/>
                <a:gd fmla="*/ 94558 w 384176" name="TX25"/>
                <a:gd fmla="*/ 12085 h 792481" name="TY25"/>
                <a:gd fmla="*/ 48171 w 384176" name="TX26"/>
                <a:gd fmla="*/ 3083 h 792481" name="TY26"/>
                <a:gd fmla="*/ 0 w 384176" name="TX27"/>
                <a:gd fmla="*/ 0 h 792481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384176" h="792481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9" name="object 9" descr="/Users/jeonmyeong-un/Library/Group Containers/L48J367XN4.com.infraware.PolarisOffice/EngineTemp/2841/image2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72795" y="249554"/>
              <a:ext cx="210820" cy="210820"/>
            </a:xfrm>
            <a:prstGeom prst="rect"/>
            <a:noFill/>
          </p:spPr>
        </p:pic>
        <p:sp>
          <p:nvSpPr>
            <p:cNvPr id="10" name="object 10"/>
            <p:cNvSpPr>
              <a:spLocks/>
            </p:cNvSpPr>
            <p:nvPr/>
          </p:nvSpPr>
          <p:spPr>
            <a:xfrm rot="0">
              <a:off x="788035" y="356235"/>
              <a:ext cx="10556875" cy="6124575"/>
            </a:xfrm>
            <a:custGeom>
              <a:gdLst>
                <a:gd fmla="*/ 179832 w 10556241" name="TX0"/>
                <a:gd fmla="*/ 2794 h 6123941" name="TY0"/>
                <a:gd fmla="*/ 10354818 w 10556241" name="TX1"/>
                <a:gd fmla="*/ 0 h 6123941" name="TY1"/>
                <a:gd fmla="*/ 380999 w 10556241" name="TX2"/>
                <a:gd fmla="*/ 783336 h 6123941" name="TY2"/>
                <a:gd fmla="*/ 10353929 w 10556241" name="TX3"/>
                <a:gd fmla="*/ 792353 h 6123941" name="TY3"/>
                <a:gd fmla="*/ 380999 w 10556241" name="TX4"/>
                <a:gd fmla="*/ 6123432 h 6123941" name="TY4"/>
                <a:gd fmla="*/ 333207 w 10556241" name="TX5"/>
                <a:gd fmla="*/ 6120372 h 6123941" name="TY5"/>
                <a:gd fmla="*/ 287185 w 10556241" name="TX6"/>
                <a:gd fmla="*/ 6111438 h 6123941" name="TY6"/>
                <a:gd fmla="*/ 243293 w 10556241" name="TX7"/>
                <a:gd fmla="*/ 6096998 h 6123941" name="TY7"/>
                <a:gd fmla="*/ 201887 w 10556241" name="TX8"/>
                <a:gd fmla="*/ 6077421 h 6123941" name="TY8"/>
                <a:gd fmla="*/ 163323 w 10556241" name="TX9"/>
                <a:gd fmla="*/ 6053073 h 6123941" name="TY9"/>
                <a:gd fmla="*/ 127960 w 10556241" name="TX10"/>
                <a:gd fmla="*/ 6024324 h 6123941" name="TY10"/>
                <a:gd fmla="*/ 96153 w 10556241" name="TX11"/>
                <a:gd fmla="*/ 5991541 h 6123941" name="TY11"/>
                <a:gd fmla="*/ 68260 w 10556241" name="TX12"/>
                <a:gd fmla="*/ 5955093 h 6123941" name="TY12"/>
                <a:gd fmla="*/ 44638 w 10556241" name="TX13"/>
                <a:gd fmla="*/ 5915347 h 6123941" name="TY13"/>
                <a:gd fmla="*/ 25644 w 10556241" name="TX14"/>
                <a:gd fmla="*/ 5872671 h 6123941" name="TY14"/>
                <a:gd fmla="*/ 11635 w 10556241" name="TX15"/>
                <a:gd fmla="*/ 5827434 h 6123941" name="TY15"/>
                <a:gd fmla="*/ 2968 w 10556241" name="TX16"/>
                <a:gd fmla="*/ 5780003 h 6123941" name="TY16"/>
                <a:gd fmla="*/ 0 w 10556241" name="TX17"/>
                <a:gd fmla="*/ 5730748 h 6123941" name="TY17"/>
                <a:gd fmla="*/ 0 w 10556241" name="TX18"/>
                <a:gd fmla="*/ 1176020 h 6123941" name="TY18"/>
                <a:gd fmla="*/ 2968 w 10556241" name="TX19"/>
                <a:gd fmla="*/ 1126754 h 6123941" name="TY19"/>
                <a:gd fmla="*/ 11635 w 10556241" name="TX20"/>
                <a:gd fmla="*/ 1079316 h 6123941" name="TY20"/>
                <a:gd fmla="*/ 25644 w 10556241" name="TX21"/>
                <a:gd fmla="*/ 1034075 h 6123941" name="TY21"/>
                <a:gd fmla="*/ 44638 w 10556241" name="TX22"/>
                <a:gd fmla="*/ 991398 h 6123941" name="TY22"/>
                <a:gd fmla="*/ 68260 w 10556241" name="TX23"/>
                <a:gd fmla="*/ 951652 h 6123941" name="TY23"/>
                <a:gd fmla="*/ 96153 w 10556241" name="TX24"/>
                <a:gd fmla="*/ 915205 h 6123941" name="TY24"/>
                <a:gd fmla="*/ 127960 w 10556241" name="TX25"/>
                <a:gd fmla="*/ 882425 h 6123941" name="TY25"/>
                <a:gd fmla="*/ 163323 w 10556241" name="TX26"/>
                <a:gd fmla="*/ 853680 h 6123941" name="TY26"/>
                <a:gd fmla="*/ 201887 w 10556241" name="TX27"/>
                <a:gd fmla="*/ 829336 h 6123941" name="TY27"/>
                <a:gd fmla="*/ 243293 w 10556241" name="TX28"/>
                <a:gd fmla="*/ 809762 h 6123941" name="TY28"/>
                <a:gd fmla="*/ 287185 w 10556241" name="TX29"/>
                <a:gd fmla="*/ 795326 h 6123941" name="TY29"/>
                <a:gd fmla="*/ 333207 w 10556241" name="TX30"/>
                <a:gd fmla="*/ 786394 h 6123941" name="TY30"/>
                <a:gd fmla="*/ 380999 w 10556241" name="TX31"/>
                <a:gd fmla="*/ 783336 h 6123941" name="TY31"/>
                <a:gd fmla="*/ 380999 w 10556241" name="TX32"/>
                <a:gd fmla="*/ 6120384 h 6123941" name="TY32"/>
                <a:gd fmla="*/ 10555986 w 10556241" name="TX33"/>
                <a:gd fmla="*/ 6120384 h 6123941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10556241" h="6123941">
                  <a:moveTo>
                    <a:pt x="179832" y="2794"/>
                  </a:moveTo>
                  <a:lnTo>
                    <a:pt x="10354818" y="0"/>
                  </a:lnTo>
                  <a:moveTo>
                    <a:pt x="380999" y="783336"/>
                  </a:moveTo>
                  <a:lnTo>
                    <a:pt x="10353929" y="792353"/>
                  </a:lnTo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11" name="object 11" descr="/Users/jeonmyeong-un/Library/Group Containers/L48J367XN4.com.infraware.PolarisOffice/EngineTemp/2841/image3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330940" y="6369685"/>
              <a:ext cx="210820" cy="210820"/>
            </a:xfrm>
            <a:prstGeom prst="rect"/>
            <a:noFill/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FC2C15F6-FEF8-D64B-AE33-721423DAF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760" y="278765"/>
            <a:ext cx="10039985" cy="751840"/>
          </a:xfrm>
          <a:prstGeom prst="rect">
            <a:avLst/>
          </a:prstGeom>
        </p:spPr>
        <p:txBody>
          <a:bodyPr wrap="square" lIns="0" tIns="12700" rIns="0" bIns="0" numCol="1" vert="horz" anchor="t">
            <a:spAutoFit/>
          </a:bodyPr>
          <a:lstStyle/>
          <a:p>
            <a:pPr marL="0" indent="0" latinLnBrk="0">
              <a:lnSpc>
                <a:spcPct val="200000"/>
              </a:lnSpc>
              <a:buFontTx/>
              <a:buNone/>
            </a:pPr>
            <a:r>
              <a:rPr lang="ko-KR" altLang="en-US" sz="2400"/>
              <a:t>가설</a:t>
            </a:r>
            <a:r>
              <a:rPr lang="ko-KR" altLang="en-US" sz="2400"/>
              <a:t>)  </a:t>
            </a:r>
            <a:r>
              <a:rPr lang="ko-KR" altLang="en-US" sz="2400"/>
              <a:t>봄에는 </a:t>
            </a:r>
            <a:r>
              <a:rPr lang="en-US" altLang="ko-KR" sz="2400"/>
              <a:t>'</a:t>
            </a:r>
            <a:r>
              <a:rPr lang="ko-KR" altLang="en-US" sz="2400"/>
              <a:t>봄</a:t>
            </a:r>
            <a:r>
              <a:rPr lang="en-US" altLang="ko-KR" sz="2400"/>
              <a:t>'</a:t>
            </a:r>
            <a:r>
              <a:rPr lang="ko-KR" altLang="en-US" sz="2400"/>
              <a:t>이 들어간 노래 제목이 인기있을까</a:t>
            </a:r>
            <a:r>
              <a:rPr lang="en-US" altLang="ko-KR" sz="2400"/>
              <a:t>?</a:t>
            </a:r>
            <a:endParaRPr lang="ko-KR" altLang="en-US" sz="240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A34C9D1-C78E-F645-AB4B-2DF678AA975A}"/>
              </a:ext>
            </a:extLst>
          </p:cNvPr>
          <p:cNvSpPr txBox="1">
            <a:spLocks/>
          </p:cNvSpPr>
          <p:nvPr/>
        </p:nvSpPr>
        <p:spPr>
          <a:xfrm>
            <a:off x="10515600" y="845185"/>
            <a:ext cx="8013700" cy="25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455F5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1600" kern="0" dirty="0">
                <a:latin typeface="Malgun Gothic Semilight"/>
                <a:cs typeface="Malgun Gothic Semilight"/>
              </a:rPr>
              <a:t>-</a:t>
            </a:r>
            <a:r>
              <a:rPr lang="ko-KR" altLang="en-US" sz="1600" kern="0" dirty="0">
                <a:latin typeface="Malgun Gothic Semilight"/>
                <a:cs typeface="Malgun Gothic Semilight"/>
              </a:rPr>
              <a:t> 김혜린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6E42505-D651-7145-9769-D6916A1106C2}"/>
              </a:ext>
            </a:extLst>
          </p:cNvPr>
          <p:cNvSpPr txBox="1">
            <a:spLocks/>
          </p:cNvSpPr>
          <p:nvPr/>
        </p:nvSpPr>
        <p:spPr>
          <a:xfrm>
            <a:off x="1094740" y="1078865"/>
            <a:ext cx="241427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455F5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latinLnBrk="0">
              <a:lnSpc>
                <a:spcPct val="200000"/>
              </a:lnSpc>
            </a:pPr>
            <a:r>
              <a:rPr lang="ko-KR" altLang="en-US" sz="2400" kern="0" dirty="0"/>
              <a:t>결과</a:t>
            </a:r>
            <a:endParaRPr lang="en-US" altLang="ko-KR" sz="2400" kern="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2868825-ED5C-7848-A609-08D3AB537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5" y="4078605"/>
            <a:ext cx="3625850" cy="203073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2FFD85-A894-D64E-80C4-C6A7A9C9BC98}"/>
              </a:ext>
            </a:extLst>
          </p:cNvPr>
          <p:cNvSpPr/>
          <p:nvPr/>
        </p:nvSpPr>
        <p:spPr>
          <a:xfrm>
            <a:off x="986155" y="1792605"/>
            <a:ext cx="2222500" cy="403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봄</a:t>
            </a:r>
            <a:r>
              <a:rPr lang="en-US" altLang="ko-KR" sz="1600" dirty="0"/>
              <a:t>', '</a:t>
            </a:r>
            <a:r>
              <a:rPr lang="ko-KR" altLang="en-US" sz="1600" dirty="0"/>
              <a:t>봄날</a:t>
            </a:r>
            <a:r>
              <a:rPr lang="en-US" altLang="ko-KR" sz="1600" dirty="0"/>
              <a:t>', '</a:t>
            </a:r>
            <a:r>
              <a:rPr lang="ko-KR" altLang="en-US" sz="1600" dirty="0"/>
              <a:t>꽃</a:t>
            </a:r>
            <a:r>
              <a:rPr lang="en-US" altLang="ko-KR" sz="1600" dirty="0"/>
              <a:t>'</a:t>
            </a:r>
            <a:r>
              <a:rPr lang="ko-KR" altLang="en-US" sz="1600" dirty="0"/>
              <a:t>과 같은 봄과 관련된 단어들은 </a:t>
            </a:r>
            <a:r>
              <a:rPr lang="en-US" altLang="ko-KR" sz="1600" dirty="0"/>
              <a:t>3</a:t>
            </a:r>
            <a:r>
              <a:rPr lang="ko-KR" altLang="en-US" sz="1600" dirty="0"/>
              <a:t>회</a:t>
            </a:r>
            <a:r>
              <a:rPr lang="en-US" altLang="ko-KR" sz="1600" dirty="0"/>
              <a:t>,2</a:t>
            </a:r>
            <a:r>
              <a:rPr lang="ko-KR" altLang="en-US" sz="1600" dirty="0"/>
              <a:t>회로 큰 빈도수를 가지지 않았다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여름</a:t>
            </a:r>
            <a:r>
              <a:rPr lang="en-US" altLang="ko-KR" sz="1600" dirty="0"/>
              <a:t>, </a:t>
            </a:r>
            <a:r>
              <a:rPr lang="ko-KR" altLang="en-US" sz="1600" dirty="0"/>
              <a:t>가을</a:t>
            </a:r>
            <a:r>
              <a:rPr lang="en-US" altLang="ko-KR" sz="1600" dirty="0"/>
              <a:t>, </a:t>
            </a:r>
            <a:r>
              <a:rPr lang="ko-KR" altLang="en-US" sz="1600" dirty="0"/>
              <a:t>겨울도 역시 계절 관련 단어들은 </a:t>
            </a:r>
            <a:r>
              <a:rPr lang="en-US" altLang="ko-KR" sz="1600" dirty="0"/>
              <a:t>2,3</a:t>
            </a:r>
            <a:r>
              <a:rPr lang="ko-KR" altLang="en-US" sz="1600" dirty="0"/>
              <a:t>회의 낮은 빈도수를 가졌다</a:t>
            </a:r>
            <a:r>
              <a:rPr lang="en-US" altLang="ko-KR" sz="1600" dirty="0"/>
              <a:t>.)</a:t>
            </a:r>
          </a:p>
          <a:p>
            <a:endParaRPr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'</a:t>
            </a:r>
            <a:r>
              <a:rPr lang="ko-KR" altLang="en-US" sz="1600" dirty="0"/>
              <a:t>사랑</a:t>
            </a:r>
            <a:r>
              <a:rPr lang="en-US" altLang="ko-KR" sz="1600" dirty="0"/>
              <a:t>', '</a:t>
            </a:r>
            <a:r>
              <a:rPr lang="ko-KR" altLang="en-US" sz="1600" dirty="0"/>
              <a:t>연애</a:t>
            </a:r>
            <a:r>
              <a:rPr lang="en-US" altLang="ko-KR" sz="1600" dirty="0"/>
              <a:t>', '</a:t>
            </a:r>
            <a:r>
              <a:rPr lang="ko-KR" altLang="en-US" sz="1600" dirty="0"/>
              <a:t>이별</a:t>
            </a:r>
            <a:r>
              <a:rPr lang="en-US" altLang="ko-KR" sz="1600" dirty="0"/>
              <a:t>', '</a:t>
            </a:r>
            <a:r>
              <a:rPr lang="ko-KR" altLang="en-US" sz="1600" dirty="0"/>
              <a:t>그녀</a:t>
            </a:r>
            <a:r>
              <a:rPr lang="en-US" altLang="ko-KR" sz="1600" dirty="0"/>
              <a:t>', '</a:t>
            </a:r>
            <a:r>
              <a:rPr lang="ko-KR" altLang="en-US" sz="1600" dirty="0"/>
              <a:t>모든</a:t>
            </a:r>
            <a:r>
              <a:rPr lang="en-US" altLang="ko-KR" sz="1600" dirty="0"/>
              <a:t>', '</a:t>
            </a:r>
            <a:r>
              <a:rPr lang="ko-KR" altLang="en-US" sz="1600" dirty="0"/>
              <a:t>밤</a:t>
            </a:r>
            <a:r>
              <a:rPr lang="en-US" altLang="ko-KR" sz="1600" dirty="0"/>
              <a:t>', '</a:t>
            </a:r>
            <a:r>
              <a:rPr lang="ko-KR" altLang="en-US" sz="1600" dirty="0"/>
              <a:t>별</a:t>
            </a:r>
            <a:r>
              <a:rPr lang="en-US" altLang="ko-KR" sz="1600" dirty="0"/>
              <a:t>' </a:t>
            </a:r>
            <a:r>
              <a:rPr lang="ko-KR" altLang="en-US" sz="1600" dirty="0"/>
              <a:t>과 같은 단어들이 많이 나온 이유 중에 하나로 </a:t>
            </a:r>
            <a:r>
              <a:rPr lang="en-US" altLang="ko-KR" sz="1600" dirty="0"/>
              <a:t>'</a:t>
            </a:r>
            <a:r>
              <a:rPr lang="ko-KR" altLang="en-US" sz="1600" b="1" dirty="0"/>
              <a:t>발라드</a:t>
            </a:r>
            <a:r>
              <a:rPr lang="en-US" altLang="ko-KR" sz="1600" dirty="0"/>
              <a:t>' </a:t>
            </a:r>
            <a:r>
              <a:rPr lang="ko-KR" altLang="en-US" sz="1600" dirty="0"/>
              <a:t>장르가 </a:t>
            </a:r>
            <a:r>
              <a:rPr lang="ko-KR" altLang="en-US" sz="1600" dirty="0" err="1"/>
              <a:t>차트권에</a:t>
            </a:r>
            <a:r>
              <a:rPr lang="ko-KR" altLang="en-US" sz="1600" dirty="0"/>
              <a:t> 많이 </a:t>
            </a:r>
            <a:r>
              <a:rPr lang="ko-KR" altLang="en-US" sz="1600" dirty="0" err="1"/>
              <a:t>올라아있음을</a:t>
            </a:r>
            <a:r>
              <a:rPr lang="ko-KR" altLang="en-US" sz="1600" dirty="0"/>
              <a:t> 추측해볼 수 있었다</a:t>
            </a:r>
            <a:r>
              <a:rPr lang="en-US" altLang="ko-KR" sz="1600" dirty="0"/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4E4B02-222B-5A48-B649-88D7F60AD98B}"/>
              </a:ext>
            </a:extLst>
          </p:cNvPr>
          <p:cNvGrpSpPr/>
          <p:nvPr/>
        </p:nvGrpSpPr>
        <p:grpSpPr>
          <a:xfrm>
            <a:off x="3347085" y="1492885"/>
            <a:ext cx="3833495" cy="2376805"/>
            <a:chOff x="3347085" y="1492885"/>
            <a:chExt cx="3833495" cy="23768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8696E1-6F81-6542-8DC6-67B772049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085" y="1492885"/>
              <a:ext cx="3833495" cy="2376805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281052-433C-4441-BE29-0B9B568D581B}"/>
                </a:ext>
              </a:extLst>
            </p:cNvPr>
            <p:cNvSpPr/>
            <p:nvPr/>
          </p:nvSpPr>
          <p:spPr>
            <a:xfrm>
              <a:off x="6020435" y="3438525"/>
              <a:ext cx="227965" cy="42672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E77F480-13CE-3A41-BC52-FC6733023504}"/>
              </a:ext>
            </a:extLst>
          </p:cNvPr>
          <p:cNvGrpSpPr/>
          <p:nvPr/>
        </p:nvGrpSpPr>
        <p:grpSpPr>
          <a:xfrm>
            <a:off x="7260590" y="1979295"/>
            <a:ext cx="4231005" cy="3455035"/>
            <a:chOff x="7260590" y="1979295"/>
            <a:chExt cx="4231005" cy="345503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5052863-BC2F-9F43-AFD1-F58D804D8B67}"/>
                </a:ext>
              </a:extLst>
            </p:cNvPr>
            <p:cNvGrpSpPr/>
            <p:nvPr/>
          </p:nvGrpSpPr>
          <p:grpSpPr>
            <a:xfrm>
              <a:off x="7260590" y="1979295"/>
              <a:ext cx="4231005" cy="3455035"/>
              <a:chOff x="7260590" y="1979295"/>
              <a:chExt cx="4231005" cy="345503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3A9EB7B-44F9-FC49-9F58-7F5C6B84E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0745" y="2138680"/>
                <a:ext cx="2990850" cy="1702435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2D20298-13D4-084C-B448-6F2C682B5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6945" y="1979295"/>
                <a:ext cx="1778635" cy="188595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9987DB3-50AF-5F4E-85F0-8E7EF13A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4570" y="3772535"/>
                <a:ext cx="1616075" cy="1537335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5381D1B-B2B4-CA48-833F-3CE4DF1A0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560" y="3717290"/>
                <a:ext cx="1618615" cy="171704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FD941F-1A30-4F44-92E2-60F97AD866B9}"/>
                  </a:ext>
                </a:extLst>
              </p:cNvPr>
              <p:cNvSpPr txBox="1"/>
              <p:nvPr/>
            </p:nvSpPr>
            <p:spPr>
              <a:xfrm>
                <a:off x="7264400" y="2018030"/>
                <a:ext cx="370840" cy="349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봄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4B0ED9-81D9-1444-AA60-08B5045485A3}"/>
                  </a:ext>
                </a:extLst>
              </p:cNvPr>
              <p:cNvSpPr txBox="1"/>
              <p:nvPr/>
            </p:nvSpPr>
            <p:spPr>
              <a:xfrm>
                <a:off x="9141460" y="2035810"/>
                <a:ext cx="577215" cy="349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여름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373E62-D55A-1C40-8797-3EEB632CF8A9}"/>
                  </a:ext>
                </a:extLst>
              </p:cNvPr>
              <p:cNvSpPr txBox="1"/>
              <p:nvPr/>
            </p:nvSpPr>
            <p:spPr>
              <a:xfrm>
                <a:off x="7260590" y="3749040"/>
                <a:ext cx="577215" cy="349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가을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DBCC44-2B5E-BC42-8EA8-F7A63ABCAA20}"/>
                  </a:ext>
                </a:extLst>
              </p:cNvPr>
              <p:cNvSpPr txBox="1"/>
              <p:nvPr/>
            </p:nvSpPr>
            <p:spPr>
              <a:xfrm>
                <a:off x="9144635" y="3795395"/>
                <a:ext cx="577215" cy="349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겨울</a:t>
                </a: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8D4370-B819-A843-98A5-0B5FDF821A57}"/>
                </a:ext>
              </a:extLst>
            </p:cNvPr>
            <p:cNvSpPr/>
            <p:nvPr/>
          </p:nvSpPr>
          <p:spPr>
            <a:xfrm>
              <a:off x="7407275" y="2581910"/>
              <a:ext cx="227965" cy="2374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AC8C999-7FE7-BF42-B8CF-3CBC891E5184}"/>
                </a:ext>
              </a:extLst>
            </p:cNvPr>
            <p:cNvSpPr/>
            <p:nvPr/>
          </p:nvSpPr>
          <p:spPr>
            <a:xfrm>
              <a:off x="8135620" y="2757170"/>
              <a:ext cx="227965" cy="2374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16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 rot="0">
            <a:off x="822325" y="81915"/>
            <a:ext cx="10840720" cy="6331585"/>
            <a:chOff x="822325" y="81915"/>
            <a:chExt cx="10840720" cy="6331585"/>
          </a:xfrm>
        </p:grpSpPr>
        <p:pic>
          <p:nvPicPr>
            <p:cNvPr id="3" name="Picture " descr="/Users/jeonmyeong-un/Library/Group Containers/L48J367XN4.com.infraware.PolarisOffice/EngineTemp/2841/fImage3328275913012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22325" y="962660"/>
              <a:ext cx="10558780" cy="5340985"/>
            </a:xfrm>
            <a:prstGeom prst="rect"/>
            <a:noFill/>
          </p:spPr>
        </p:pic>
        <p:sp>
          <p:nvSpPr>
            <p:cNvPr id="4" name="Rect 0"/>
            <p:cNvSpPr>
              <a:spLocks/>
            </p:cNvSpPr>
            <p:nvPr/>
          </p:nvSpPr>
          <p:spPr>
            <a:xfrm rot="0">
              <a:off x="11195050" y="188595"/>
              <a:ext cx="384810" cy="793115"/>
            </a:xfrm>
            <a:custGeom>
              <a:gdLst>
                <a:gd fmla="*/ 0 w 384176" name="TX0"/>
                <a:gd fmla="*/ 792480 h 792481" name="TY0"/>
                <a:gd fmla="*/ 48171 w 384176" name="TX1"/>
                <a:gd fmla="*/ 789396 h 792481" name="TY1"/>
                <a:gd fmla="*/ 94558 w 384176" name="TX2"/>
                <a:gd fmla="*/ 780394 h 792481" name="TY2"/>
                <a:gd fmla="*/ 138799 w 384176" name="TX3"/>
                <a:gd fmla="*/ 765842 h 792481" name="TY3"/>
                <a:gd fmla="*/ 180536 w 384176" name="TX4"/>
                <a:gd fmla="*/ 746112 h 792481" name="TY4"/>
                <a:gd fmla="*/ 219408 w 384176" name="TX5"/>
                <a:gd fmla="*/ 721573 h 792481" name="TY5"/>
                <a:gd fmla="*/ 255056 w 384176" name="TX6"/>
                <a:gd fmla="*/ 692597 h 792481" name="TY6"/>
                <a:gd fmla="*/ 287118 w 384176" name="TX7"/>
                <a:gd fmla="*/ 659553 h 792481" name="TY7"/>
                <a:gd fmla="*/ 315235 w 384176" name="TX8"/>
                <a:gd fmla="*/ 622813 h 792481" name="TY8"/>
                <a:gd fmla="*/ 339048 w 384176" name="TX9"/>
                <a:gd fmla="*/ 582746 h 792481" name="TY9"/>
                <a:gd fmla="*/ 358195 w 384176" name="TX10"/>
                <a:gd fmla="*/ 539722 h 792481" name="TY10"/>
                <a:gd fmla="*/ 372317 w 384176" name="TX11"/>
                <a:gd fmla="*/ 494113 h 792481" name="TY11"/>
                <a:gd fmla="*/ 381055 w 384176" name="TX12"/>
                <a:gd fmla="*/ 446289 h 792481" name="TY12"/>
                <a:gd fmla="*/ 384048 w 384176" name="TX13"/>
                <a:gd fmla="*/ 396621 h 792481" name="TY13"/>
                <a:gd fmla="*/ 384048 w 384176" name="TX14"/>
                <a:gd fmla="*/ 395859 h 792481" name="TY14"/>
                <a:gd fmla="*/ 381055 w 384176" name="TX15"/>
                <a:gd fmla="*/ 346190 h 792481" name="TY15"/>
                <a:gd fmla="*/ 372317 w 384176" name="TX16"/>
                <a:gd fmla="*/ 298366 h 792481" name="TY16"/>
                <a:gd fmla="*/ 358195 w 384176" name="TX17"/>
                <a:gd fmla="*/ 252757 h 792481" name="TY17"/>
                <a:gd fmla="*/ 339048 w 384176" name="TX18"/>
                <a:gd fmla="*/ 209733 h 792481" name="TY18"/>
                <a:gd fmla="*/ 315235 w 384176" name="TX19"/>
                <a:gd fmla="*/ 169666 h 792481" name="TY19"/>
                <a:gd fmla="*/ 287118 w 384176" name="TX20"/>
                <a:gd fmla="*/ 132926 h 792481" name="TY20"/>
                <a:gd fmla="*/ 255056 w 384176" name="TX21"/>
                <a:gd fmla="*/ 99882 h 792481" name="TY21"/>
                <a:gd fmla="*/ 219408 w 384176" name="TX22"/>
                <a:gd fmla="*/ 70906 h 792481" name="TY22"/>
                <a:gd fmla="*/ 180536 w 384176" name="TX23"/>
                <a:gd fmla="*/ 46367 h 792481" name="TY23"/>
                <a:gd fmla="*/ 138799 w 384176" name="TX24"/>
                <a:gd fmla="*/ 26637 h 792481" name="TY24"/>
                <a:gd fmla="*/ 94558 w 384176" name="TX25"/>
                <a:gd fmla="*/ 12085 h 792481" name="TY25"/>
                <a:gd fmla="*/ 48171 w 384176" name="TX26"/>
                <a:gd fmla="*/ 3083 h 792481" name="TY26"/>
                <a:gd fmla="*/ 0 w 384176" name="TX27"/>
                <a:gd fmla="*/ 0 h 792481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384176" h="792481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pic>
          <p:nvPicPr>
            <p:cNvPr id="5" name="Picture " descr="/Users/jeonmyeong-un/Library/Group Containers/L48J367XN4.com.infraware.PolarisOffice/EngineTemp/2841/fImage19455939113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25500" y="81915"/>
              <a:ext cx="210820" cy="210820"/>
            </a:xfrm>
            <a:prstGeom prst="rect"/>
            <a:noFill/>
          </p:spPr>
        </p:pic>
        <p:sp>
          <p:nvSpPr>
            <p:cNvPr id="6" name="Rect 0"/>
            <p:cNvSpPr>
              <a:spLocks/>
            </p:cNvSpPr>
            <p:nvPr/>
          </p:nvSpPr>
          <p:spPr>
            <a:xfrm rot="0">
              <a:off x="840740" y="188595"/>
              <a:ext cx="10556875" cy="6124575"/>
            </a:xfrm>
            <a:custGeom>
              <a:gdLst>
                <a:gd fmla="*/ 179832 w 10556241" name="TX0"/>
                <a:gd fmla="*/ 2794 h 6123941" name="TY0"/>
                <a:gd fmla="*/ 10354818 w 10556241" name="TX1"/>
                <a:gd fmla="*/ 0 h 6123941" name="TY1"/>
                <a:gd fmla="*/ 380999 w 10556241" name="TX2"/>
                <a:gd fmla="*/ 783336 h 6123941" name="TY2"/>
                <a:gd fmla="*/ 10353929 w 10556241" name="TX3"/>
                <a:gd fmla="*/ 792353 h 6123941" name="TY3"/>
                <a:gd fmla="*/ 380999 w 10556241" name="TX4"/>
                <a:gd fmla="*/ 6123432 h 6123941" name="TY4"/>
                <a:gd fmla="*/ 333207 w 10556241" name="TX5"/>
                <a:gd fmla="*/ 6120372 h 6123941" name="TY5"/>
                <a:gd fmla="*/ 287185 w 10556241" name="TX6"/>
                <a:gd fmla="*/ 6111438 h 6123941" name="TY6"/>
                <a:gd fmla="*/ 243293 w 10556241" name="TX7"/>
                <a:gd fmla="*/ 6096998 h 6123941" name="TY7"/>
                <a:gd fmla="*/ 201887 w 10556241" name="TX8"/>
                <a:gd fmla="*/ 6077421 h 6123941" name="TY8"/>
                <a:gd fmla="*/ 163323 w 10556241" name="TX9"/>
                <a:gd fmla="*/ 6053073 h 6123941" name="TY9"/>
                <a:gd fmla="*/ 127960 w 10556241" name="TX10"/>
                <a:gd fmla="*/ 6024324 h 6123941" name="TY10"/>
                <a:gd fmla="*/ 96153 w 10556241" name="TX11"/>
                <a:gd fmla="*/ 5991541 h 6123941" name="TY11"/>
                <a:gd fmla="*/ 68260 w 10556241" name="TX12"/>
                <a:gd fmla="*/ 5955093 h 6123941" name="TY12"/>
                <a:gd fmla="*/ 44638 w 10556241" name="TX13"/>
                <a:gd fmla="*/ 5915347 h 6123941" name="TY13"/>
                <a:gd fmla="*/ 25644 w 10556241" name="TX14"/>
                <a:gd fmla="*/ 5872671 h 6123941" name="TY14"/>
                <a:gd fmla="*/ 11635 w 10556241" name="TX15"/>
                <a:gd fmla="*/ 5827434 h 6123941" name="TY15"/>
                <a:gd fmla="*/ 2968 w 10556241" name="TX16"/>
                <a:gd fmla="*/ 5780003 h 6123941" name="TY16"/>
                <a:gd fmla="*/ 0 w 10556241" name="TX17"/>
                <a:gd fmla="*/ 5730748 h 6123941" name="TY17"/>
                <a:gd fmla="*/ 0 w 10556241" name="TX18"/>
                <a:gd fmla="*/ 1176020 h 6123941" name="TY18"/>
                <a:gd fmla="*/ 2968 w 10556241" name="TX19"/>
                <a:gd fmla="*/ 1126754 h 6123941" name="TY19"/>
                <a:gd fmla="*/ 11635 w 10556241" name="TX20"/>
                <a:gd fmla="*/ 1079316 h 6123941" name="TY20"/>
                <a:gd fmla="*/ 25644 w 10556241" name="TX21"/>
                <a:gd fmla="*/ 1034075 h 6123941" name="TY21"/>
                <a:gd fmla="*/ 44638 w 10556241" name="TX22"/>
                <a:gd fmla="*/ 991398 h 6123941" name="TY22"/>
                <a:gd fmla="*/ 68260 w 10556241" name="TX23"/>
                <a:gd fmla="*/ 951652 h 6123941" name="TY23"/>
                <a:gd fmla="*/ 96153 w 10556241" name="TX24"/>
                <a:gd fmla="*/ 915205 h 6123941" name="TY24"/>
                <a:gd fmla="*/ 127960 w 10556241" name="TX25"/>
                <a:gd fmla="*/ 882425 h 6123941" name="TY25"/>
                <a:gd fmla="*/ 163323 w 10556241" name="TX26"/>
                <a:gd fmla="*/ 853680 h 6123941" name="TY26"/>
                <a:gd fmla="*/ 201887 w 10556241" name="TX27"/>
                <a:gd fmla="*/ 829336 h 6123941" name="TY27"/>
                <a:gd fmla="*/ 243293 w 10556241" name="TX28"/>
                <a:gd fmla="*/ 809762 h 6123941" name="TY28"/>
                <a:gd fmla="*/ 287185 w 10556241" name="TX29"/>
                <a:gd fmla="*/ 795326 h 6123941" name="TY29"/>
                <a:gd fmla="*/ 333207 w 10556241" name="TX30"/>
                <a:gd fmla="*/ 786394 h 6123941" name="TY30"/>
                <a:gd fmla="*/ 380999 w 10556241" name="TX31"/>
                <a:gd fmla="*/ 783336 h 6123941" name="TY31"/>
                <a:gd fmla="*/ 380999 w 10556241" name="TX32"/>
                <a:gd fmla="*/ 6120384 h 6123941" name="TY32"/>
                <a:gd fmla="*/ 10555986 w 10556241" name="TX33"/>
                <a:gd fmla="*/ 6120384 h 6123941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10556241" h="6123941">
                  <a:moveTo>
                    <a:pt x="179832" y="2794"/>
                  </a:moveTo>
                  <a:lnTo>
                    <a:pt x="10354818" y="0"/>
                  </a:lnTo>
                  <a:moveTo>
                    <a:pt x="380999" y="783336"/>
                  </a:moveTo>
                  <a:lnTo>
                    <a:pt x="10353929" y="792353"/>
                  </a:lnTo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pic>
          <p:nvPicPr>
            <p:cNvPr id="7" name="Picture " descr="/Users/jeonmyeong-un/Library/Group Containers/L48J367XN4.com.infraware.PolarisOffice/EngineTemp/2841/fImage19495956280.png"/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383645" y="6202045"/>
              <a:ext cx="210820" cy="210820"/>
            </a:xfrm>
            <a:prstGeom prst="rect"/>
            <a:noFill/>
          </p:spPr>
        </p:pic>
        <p:sp>
          <p:nvSpPr>
            <p:cNvPr id="8" name="Rect 0"/>
            <p:cNvSpPr>
              <a:spLocks/>
            </p:cNvSpPr>
            <p:nvPr/>
          </p:nvSpPr>
          <p:spPr>
            <a:xfrm rot="0">
              <a:off x="7280275" y="1311910"/>
              <a:ext cx="4362450" cy="3143250"/>
            </a:xfrm>
            <a:custGeom>
              <a:gdLst>
                <a:gd fmla="*/ 3837940 w 4361816" name="TX0"/>
                <a:gd fmla="*/ 0 h 3142616" name="TY0"/>
                <a:gd fmla="*/ 523748 w 4361816" name="TX1"/>
                <a:gd fmla="*/ 0 h 3142616" name="TY1"/>
                <a:gd fmla="*/ 476069 w 4361816" name="TX2"/>
                <a:gd fmla="*/ 2139 h 3142616" name="TY2"/>
                <a:gd fmla="*/ 429591 w 4361816" name="TX3"/>
                <a:gd fmla="*/ 8436 h 3142616" name="TY3"/>
                <a:gd fmla="*/ 384498 w 4361816" name="TX4"/>
                <a:gd fmla="*/ 18705 h 3142616" name="TY4"/>
                <a:gd fmla="*/ 340976 w 4361816" name="TX5"/>
                <a:gd fmla="*/ 32761 h 3142616" name="TY5"/>
                <a:gd fmla="*/ 299208 w 4361816" name="TX6"/>
                <a:gd fmla="*/ 50420 h 3142616" name="TY6"/>
                <a:gd fmla="*/ 259381 w 4361816" name="TX7"/>
                <a:gd fmla="*/ 71496 h 3142616" name="TY7"/>
                <a:gd fmla="*/ 221677 w 4361816" name="TX8"/>
                <a:gd fmla="*/ 95805 h 3142616" name="TY8"/>
                <a:gd fmla="*/ 186284 w 4361816" name="TX9"/>
                <a:gd fmla="*/ 123163 h 3142616" name="TY9"/>
                <a:gd fmla="*/ 153384 w 4361816" name="TX10"/>
                <a:gd fmla="*/ 153384 h 3142616" name="TY10"/>
                <a:gd fmla="*/ 123163 w 4361816" name="TX11"/>
                <a:gd fmla="*/ 186284 h 3142616" name="TY11"/>
                <a:gd fmla="*/ 95805 w 4361816" name="TX12"/>
                <a:gd fmla="*/ 221677 h 3142616" name="TY12"/>
                <a:gd fmla="*/ 71496 w 4361816" name="TX13"/>
                <a:gd fmla="*/ 259381 h 3142616" name="TY13"/>
                <a:gd fmla="*/ 50420 w 4361816" name="TX14"/>
                <a:gd fmla="*/ 299208 h 3142616" name="TY14"/>
                <a:gd fmla="*/ 32761 w 4361816" name="TX15"/>
                <a:gd fmla="*/ 340976 h 3142616" name="TY15"/>
                <a:gd fmla="*/ 18705 w 4361816" name="TX16"/>
                <a:gd fmla="*/ 384498 h 3142616" name="TY16"/>
                <a:gd fmla="*/ 8436 w 4361816" name="TX17"/>
                <a:gd fmla="*/ 429591 h 3142616" name="TY17"/>
                <a:gd fmla="*/ 2139 w 4361816" name="TX18"/>
                <a:gd fmla="*/ 476069 h 3142616" name="TY18"/>
                <a:gd fmla="*/ 0 w 4361816" name="TX19"/>
                <a:gd fmla="*/ 523748 h 3142616" name="TY19"/>
                <a:gd fmla="*/ 0 w 4361816" name="TX20"/>
                <a:gd fmla="*/ 2618740 h 3142616" name="TY20"/>
                <a:gd fmla="*/ 2139 w 4361816" name="TX21"/>
                <a:gd fmla="*/ 2666418 h 3142616" name="TY21"/>
                <a:gd fmla="*/ 8436 w 4361816" name="TX22"/>
                <a:gd fmla="*/ 2712896 h 3142616" name="TY22"/>
                <a:gd fmla="*/ 18705 w 4361816" name="TX23"/>
                <a:gd fmla="*/ 2757989 h 3142616" name="TY23"/>
                <a:gd fmla="*/ 32761 w 4361816" name="TX24"/>
                <a:gd fmla="*/ 2801511 h 3142616" name="TY24"/>
                <a:gd fmla="*/ 50420 w 4361816" name="TX25"/>
                <a:gd fmla="*/ 2843279 h 3142616" name="TY25"/>
                <a:gd fmla="*/ 71496 w 4361816" name="TX26"/>
                <a:gd fmla="*/ 2883106 h 3142616" name="TY26"/>
                <a:gd fmla="*/ 95805 w 4361816" name="TX27"/>
                <a:gd fmla="*/ 2920810 h 3142616" name="TY27"/>
                <a:gd fmla="*/ 123163 w 4361816" name="TX28"/>
                <a:gd fmla="*/ 2956203 h 3142616" name="TY28"/>
                <a:gd fmla="*/ 153384 w 4361816" name="TX29"/>
                <a:gd fmla="*/ 2989103 h 3142616" name="TY29"/>
                <a:gd fmla="*/ 186284 w 4361816" name="TX30"/>
                <a:gd fmla="*/ 3019324 h 3142616" name="TY30"/>
                <a:gd fmla="*/ 221677 w 4361816" name="TX31"/>
                <a:gd fmla="*/ 3046682 h 3142616" name="TY31"/>
                <a:gd fmla="*/ 259381 w 4361816" name="TX32"/>
                <a:gd fmla="*/ 3070991 h 3142616" name="TY32"/>
                <a:gd fmla="*/ 299208 w 4361816" name="TX33"/>
                <a:gd fmla="*/ 3092067 h 3142616" name="TY33"/>
                <a:gd fmla="*/ 340976 w 4361816" name="TX34"/>
                <a:gd fmla="*/ 3109726 h 3142616" name="TY34"/>
                <a:gd fmla="*/ 384498 w 4361816" name="TX35"/>
                <a:gd fmla="*/ 3123782 h 3142616" name="TY35"/>
                <a:gd fmla="*/ 429591 w 4361816" name="TX36"/>
                <a:gd fmla="*/ 3134051 h 3142616" name="TY36"/>
                <a:gd fmla="*/ 476069 w 4361816" name="TX37"/>
                <a:gd fmla="*/ 3140348 h 3142616" name="TY37"/>
                <a:gd fmla="*/ 523748 w 4361816" name="TX38"/>
                <a:gd fmla="*/ 3142488 h 3142616" name="TY38"/>
                <a:gd fmla="*/ 3837940 w 4361816" name="TX39"/>
                <a:gd fmla="*/ 3142488 h 3142616" name="TY39"/>
                <a:gd fmla="*/ 3885618 w 4361816" name="TX40"/>
                <a:gd fmla="*/ 3140348 h 3142616" name="TY40"/>
                <a:gd fmla="*/ 3932096 w 4361816" name="TX41"/>
                <a:gd fmla="*/ 3134051 h 3142616" name="TY41"/>
                <a:gd fmla="*/ 3977189 w 4361816" name="TX42"/>
                <a:gd fmla="*/ 3123782 h 3142616" name="TY42"/>
                <a:gd fmla="*/ 4020711 w 4361816" name="TX43"/>
                <a:gd fmla="*/ 3109726 h 3142616" name="TY43"/>
                <a:gd fmla="*/ 4062479 w 4361816" name="TX44"/>
                <a:gd fmla="*/ 3092067 h 3142616" name="TY44"/>
                <a:gd fmla="*/ 4102306 w 4361816" name="TX45"/>
                <a:gd fmla="*/ 3070991 h 3142616" name="TY45"/>
                <a:gd fmla="*/ 4140010 w 4361816" name="TX46"/>
                <a:gd fmla="*/ 3046682 h 3142616" name="TY46"/>
                <a:gd fmla="*/ 4175403 w 4361816" name="TX47"/>
                <a:gd fmla="*/ 3019324 h 3142616" name="TY47"/>
                <a:gd fmla="*/ 4208303 w 4361816" name="TX48"/>
                <a:gd fmla="*/ 2989103 h 3142616" name="TY48"/>
                <a:gd fmla="*/ 4238524 w 4361816" name="TX49"/>
                <a:gd fmla="*/ 2956203 h 3142616" name="TY49"/>
                <a:gd fmla="*/ 4265882 w 4361816" name="TX50"/>
                <a:gd fmla="*/ 2920810 h 3142616" name="TY50"/>
                <a:gd fmla="*/ 4290191 w 4361816" name="TX51"/>
                <a:gd fmla="*/ 2883106 h 3142616" name="TY51"/>
                <a:gd fmla="*/ 4311267 w 4361816" name="TX52"/>
                <a:gd fmla="*/ 2843279 h 3142616" name="TY52"/>
                <a:gd fmla="*/ 4328926 w 4361816" name="TX53"/>
                <a:gd fmla="*/ 2801511 h 3142616" name="TY53"/>
                <a:gd fmla="*/ 4342982 w 4361816" name="TX54"/>
                <a:gd fmla="*/ 2757989 h 3142616" name="TY54"/>
                <a:gd fmla="*/ 4353251 w 4361816" name="TX55"/>
                <a:gd fmla="*/ 2712896 h 3142616" name="TY55"/>
                <a:gd fmla="*/ 4359548 w 4361816" name="TX56"/>
                <a:gd fmla="*/ 2666418 h 3142616" name="TY56"/>
                <a:gd fmla="*/ 4361688 w 4361816" name="TX57"/>
                <a:gd fmla="*/ 2618740 h 3142616" name="TY57"/>
                <a:gd fmla="*/ 4361688 w 4361816" name="TX58"/>
                <a:gd fmla="*/ 523748 h 3142616" name="TY58"/>
                <a:gd fmla="*/ 4359548 w 4361816" name="TX59"/>
                <a:gd fmla="*/ 476069 h 3142616" name="TY59"/>
                <a:gd fmla="*/ 4353251 w 4361816" name="TX60"/>
                <a:gd fmla="*/ 429591 h 3142616" name="TY60"/>
                <a:gd fmla="*/ 4342982 w 4361816" name="TX61"/>
                <a:gd fmla="*/ 384498 h 3142616" name="TY61"/>
                <a:gd fmla="*/ 4328926 w 4361816" name="TX62"/>
                <a:gd fmla="*/ 340976 h 3142616" name="TY62"/>
                <a:gd fmla="*/ 4311267 w 4361816" name="TX63"/>
                <a:gd fmla="*/ 299208 h 3142616" name="TY63"/>
                <a:gd fmla="*/ 4290191 w 4361816" name="TX64"/>
                <a:gd fmla="*/ 259381 h 3142616" name="TY64"/>
                <a:gd fmla="*/ 4265882 w 4361816" name="TX65"/>
                <a:gd fmla="*/ 221677 h 3142616" name="TY65"/>
                <a:gd fmla="*/ 4238524 w 4361816" name="TX66"/>
                <a:gd fmla="*/ 186284 h 3142616" name="TY66"/>
                <a:gd fmla="*/ 4208303 w 4361816" name="TX67"/>
                <a:gd fmla="*/ 153384 h 3142616" name="TY67"/>
                <a:gd fmla="*/ 4175403 w 4361816" name="TX68"/>
                <a:gd fmla="*/ 123163 h 3142616" name="TY68"/>
                <a:gd fmla="*/ 4140010 w 4361816" name="TX69"/>
                <a:gd fmla="*/ 95805 h 3142616" name="TY69"/>
                <a:gd fmla="*/ 4102306 w 4361816" name="TX70"/>
                <a:gd fmla="*/ 71496 h 3142616" name="TY70"/>
                <a:gd fmla="*/ 4062479 w 4361816" name="TX71"/>
                <a:gd fmla="*/ 50420 h 3142616" name="TY71"/>
                <a:gd fmla="*/ 4020711 w 4361816" name="TX72"/>
                <a:gd fmla="*/ 32761 h 3142616" name="TY72"/>
                <a:gd fmla="*/ 3977189 w 4361816" name="TX73"/>
                <a:gd fmla="*/ 18705 h 3142616" name="TY73"/>
                <a:gd fmla="*/ 3932096 w 4361816" name="TX74"/>
                <a:gd fmla="*/ 8436 h 3142616" name="TY74"/>
                <a:gd fmla="*/ 3885618 w 4361816" name="TX75"/>
                <a:gd fmla="*/ 2139 h 3142616" name="TY75"/>
                <a:gd fmla="*/ 3837940 w 4361816" name="TX76"/>
                <a:gd fmla="*/ 0 h 3142616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4361816" h="3142616">
                  <a:moveTo>
                    <a:pt x="3837940" y="0"/>
                  </a:moveTo>
                  <a:lnTo>
                    <a:pt x="523748" y="0"/>
                  </a:lnTo>
                  <a:lnTo>
                    <a:pt x="476069" y="2139"/>
                  </a:lnTo>
                  <a:lnTo>
                    <a:pt x="429591" y="8436"/>
                  </a:lnTo>
                  <a:lnTo>
                    <a:pt x="384498" y="18705"/>
                  </a:lnTo>
                  <a:lnTo>
                    <a:pt x="340976" y="32761"/>
                  </a:lnTo>
                  <a:lnTo>
                    <a:pt x="299208" y="50420"/>
                  </a:lnTo>
                  <a:lnTo>
                    <a:pt x="259381" y="71496"/>
                  </a:lnTo>
                  <a:lnTo>
                    <a:pt x="221677" y="95805"/>
                  </a:lnTo>
                  <a:lnTo>
                    <a:pt x="186284" y="123163"/>
                  </a:lnTo>
                  <a:lnTo>
                    <a:pt x="153384" y="153384"/>
                  </a:lnTo>
                  <a:lnTo>
                    <a:pt x="123163" y="186284"/>
                  </a:lnTo>
                  <a:lnTo>
                    <a:pt x="95805" y="221677"/>
                  </a:lnTo>
                  <a:lnTo>
                    <a:pt x="71496" y="259381"/>
                  </a:lnTo>
                  <a:lnTo>
                    <a:pt x="50420" y="299208"/>
                  </a:lnTo>
                  <a:lnTo>
                    <a:pt x="32761" y="340976"/>
                  </a:lnTo>
                  <a:lnTo>
                    <a:pt x="18705" y="384498"/>
                  </a:lnTo>
                  <a:lnTo>
                    <a:pt x="8436" y="429591"/>
                  </a:lnTo>
                  <a:lnTo>
                    <a:pt x="2139" y="476069"/>
                  </a:lnTo>
                  <a:lnTo>
                    <a:pt x="0" y="523748"/>
                  </a:lnTo>
                  <a:lnTo>
                    <a:pt x="0" y="2618740"/>
                  </a:lnTo>
                  <a:lnTo>
                    <a:pt x="2139" y="2666418"/>
                  </a:lnTo>
                  <a:lnTo>
                    <a:pt x="8436" y="2712896"/>
                  </a:lnTo>
                  <a:lnTo>
                    <a:pt x="18705" y="2757989"/>
                  </a:lnTo>
                  <a:lnTo>
                    <a:pt x="32761" y="2801511"/>
                  </a:lnTo>
                  <a:lnTo>
                    <a:pt x="50420" y="2843279"/>
                  </a:lnTo>
                  <a:lnTo>
                    <a:pt x="71496" y="2883106"/>
                  </a:lnTo>
                  <a:lnTo>
                    <a:pt x="95805" y="2920810"/>
                  </a:lnTo>
                  <a:lnTo>
                    <a:pt x="123163" y="2956203"/>
                  </a:lnTo>
                  <a:lnTo>
                    <a:pt x="153384" y="2989103"/>
                  </a:lnTo>
                  <a:lnTo>
                    <a:pt x="186284" y="3019324"/>
                  </a:lnTo>
                  <a:lnTo>
                    <a:pt x="221677" y="3046682"/>
                  </a:lnTo>
                  <a:lnTo>
                    <a:pt x="259381" y="3070991"/>
                  </a:lnTo>
                  <a:lnTo>
                    <a:pt x="299208" y="3092067"/>
                  </a:lnTo>
                  <a:lnTo>
                    <a:pt x="340976" y="3109726"/>
                  </a:lnTo>
                  <a:lnTo>
                    <a:pt x="384498" y="3123782"/>
                  </a:lnTo>
                  <a:lnTo>
                    <a:pt x="429591" y="3134051"/>
                  </a:lnTo>
                  <a:lnTo>
                    <a:pt x="476069" y="3140348"/>
                  </a:lnTo>
                  <a:lnTo>
                    <a:pt x="523748" y="3142488"/>
                  </a:lnTo>
                  <a:lnTo>
                    <a:pt x="3837940" y="3142488"/>
                  </a:lnTo>
                  <a:lnTo>
                    <a:pt x="3885618" y="3140348"/>
                  </a:lnTo>
                  <a:lnTo>
                    <a:pt x="3932096" y="3134051"/>
                  </a:lnTo>
                  <a:lnTo>
                    <a:pt x="3977189" y="3123782"/>
                  </a:lnTo>
                  <a:lnTo>
                    <a:pt x="4020711" y="3109726"/>
                  </a:lnTo>
                  <a:lnTo>
                    <a:pt x="4062479" y="3092067"/>
                  </a:lnTo>
                  <a:lnTo>
                    <a:pt x="4102306" y="3070991"/>
                  </a:lnTo>
                  <a:lnTo>
                    <a:pt x="4140010" y="3046682"/>
                  </a:lnTo>
                  <a:lnTo>
                    <a:pt x="4175403" y="3019324"/>
                  </a:lnTo>
                  <a:lnTo>
                    <a:pt x="4208303" y="2989103"/>
                  </a:lnTo>
                  <a:lnTo>
                    <a:pt x="4238524" y="2956203"/>
                  </a:lnTo>
                  <a:lnTo>
                    <a:pt x="4265882" y="2920810"/>
                  </a:lnTo>
                  <a:lnTo>
                    <a:pt x="4290191" y="2883106"/>
                  </a:lnTo>
                  <a:lnTo>
                    <a:pt x="4311267" y="2843279"/>
                  </a:lnTo>
                  <a:lnTo>
                    <a:pt x="4328926" y="2801511"/>
                  </a:lnTo>
                  <a:lnTo>
                    <a:pt x="4342982" y="2757989"/>
                  </a:lnTo>
                  <a:lnTo>
                    <a:pt x="4353251" y="2712896"/>
                  </a:lnTo>
                  <a:lnTo>
                    <a:pt x="4359548" y="2666418"/>
                  </a:lnTo>
                  <a:lnTo>
                    <a:pt x="4361688" y="2618740"/>
                  </a:lnTo>
                  <a:lnTo>
                    <a:pt x="4361688" y="523748"/>
                  </a:lnTo>
                  <a:lnTo>
                    <a:pt x="4359548" y="476069"/>
                  </a:lnTo>
                  <a:lnTo>
                    <a:pt x="4353251" y="429591"/>
                  </a:lnTo>
                  <a:lnTo>
                    <a:pt x="4342982" y="384498"/>
                  </a:lnTo>
                  <a:lnTo>
                    <a:pt x="4328926" y="340976"/>
                  </a:lnTo>
                  <a:lnTo>
                    <a:pt x="4311267" y="299208"/>
                  </a:lnTo>
                  <a:lnTo>
                    <a:pt x="4290191" y="259381"/>
                  </a:lnTo>
                  <a:lnTo>
                    <a:pt x="4265882" y="221677"/>
                  </a:lnTo>
                  <a:lnTo>
                    <a:pt x="4238524" y="186284"/>
                  </a:lnTo>
                  <a:lnTo>
                    <a:pt x="4208303" y="153384"/>
                  </a:lnTo>
                  <a:lnTo>
                    <a:pt x="4175403" y="123163"/>
                  </a:lnTo>
                  <a:lnTo>
                    <a:pt x="4140010" y="95805"/>
                  </a:lnTo>
                  <a:lnTo>
                    <a:pt x="4102306" y="71496"/>
                  </a:lnTo>
                  <a:lnTo>
                    <a:pt x="4062479" y="50420"/>
                  </a:lnTo>
                  <a:lnTo>
                    <a:pt x="4020711" y="32761"/>
                  </a:lnTo>
                  <a:lnTo>
                    <a:pt x="3977189" y="18705"/>
                  </a:lnTo>
                  <a:lnTo>
                    <a:pt x="3932096" y="8436"/>
                  </a:lnTo>
                  <a:lnTo>
                    <a:pt x="3885618" y="2139"/>
                  </a:lnTo>
                  <a:lnTo>
                    <a:pt x="38379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9" name="Rect 0"/>
            <p:cNvSpPr>
              <a:spLocks/>
            </p:cNvSpPr>
            <p:nvPr/>
          </p:nvSpPr>
          <p:spPr>
            <a:xfrm rot="0">
              <a:off x="7301230" y="1271905"/>
              <a:ext cx="4362450" cy="3143250"/>
            </a:xfrm>
            <a:custGeom>
              <a:gdLst>
                <a:gd fmla="*/ 0 w 4361816" name="TX0"/>
                <a:gd fmla="*/ 523748 h 3142616" name="TY0"/>
                <a:gd fmla="*/ 2139 w 4361816" name="TX1"/>
                <a:gd fmla="*/ 476069 h 3142616" name="TY1"/>
                <a:gd fmla="*/ 8436 w 4361816" name="TX2"/>
                <a:gd fmla="*/ 429591 h 3142616" name="TY2"/>
                <a:gd fmla="*/ 18705 w 4361816" name="TX3"/>
                <a:gd fmla="*/ 384498 h 3142616" name="TY3"/>
                <a:gd fmla="*/ 32761 w 4361816" name="TX4"/>
                <a:gd fmla="*/ 340976 h 3142616" name="TY4"/>
                <a:gd fmla="*/ 50420 w 4361816" name="TX5"/>
                <a:gd fmla="*/ 299208 h 3142616" name="TY5"/>
                <a:gd fmla="*/ 71496 w 4361816" name="TX6"/>
                <a:gd fmla="*/ 259381 h 3142616" name="TY6"/>
                <a:gd fmla="*/ 95805 w 4361816" name="TX7"/>
                <a:gd fmla="*/ 221677 h 3142616" name="TY7"/>
                <a:gd fmla="*/ 123163 w 4361816" name="TX8"/>
                <a:gd fmla="*/ 186284 h 3142616" name="TY8"/>
                <a:gd fmla="*/ 153384 w 4361816" name="TX9"/>
                <a:gd fmla="*/ 153384 h 3142616" name="TY9"/>
                <a:gd fmla="*/ 186284 w 4361816" name="TX10"/>
                <a:gd fmla="*/ 123163 h 3142616" name="TY10"/>
                <a:gd fmla="*/ 221677 w 4361816" name="TX11"/>
                <a:gd fmla="*/ 95805 h 3142616" name="TY11"/>
                <a:gd fmla="*/ 259381 w 4361816" name="TX12"/>
                <a:gd fmla="*/ 71496 h 3142616" name="TY12"/>
                <a:gd fmla="*/ 299208 w 4361816" name="TX13"/>
                <a:gd fmla="*/ 50420 h 3142616" name="TY13"/>
                <a:gd fmla="*/ 340976 w 4361816" name="TX14"/>
                <a:gd fmla="*/ 32761 h 3142616" name="TY14"/>
                <a:gd fmla="*/ 384498 w 4361816" name="TX15"/>
                <a:gd fmla="*/ 18705 h 3142616" name="TY15"/>
                <a:gd fmla="*/ 429591 w 4361816" name="TX16"/>
                <a:gd fmla="*/ 8436 h 3142616" name="TY16"/>
                <a:gd fmla="*/ 476069 w 4361816" name="TX17"/>
                <a:gd fmla="*/ 2139 h 3142616" name="TY17"/>
                <a:gd fmla="*/ 523748 w 4361816" name="TX18"/>
                <a:gd fmla="*/ 0 h 3142616" name="TY18"/>
                <a:gd fmla="*/ 3837940 w 4361816" name="TX19"/>
                <a:gd fmla="*/ 0 h 3142616" name="TY19"/>
                <a:gd fmla="*/ 3885618 w 4361816" name="TX20"/>
                <a:gd fmla="*/ 2139 h 3142616" name="TY20"/>
                <a:gd fmla="*/ 3932096 w 4361816" name="TX21"/>
                <a:gd fmla="*/ 8436 h 3142616" name="TY21"/>
                <a:gd fmla="*/ 3977189 w 4361816" name="TX22"/>
                <a:gd fmla="*/ 18705 h 3142616" name="TY22"/>
                <a:gd fmla="*/ 4020711 w 4361816" name="TX23"/>
                <a:gd fmla="*/ 32761 h 3142616" name="TY23"/>
                <a:gd fmla="*/ 4062479 w 4361816" name="TX24"/>
                <a:gd fmla="*/ 50420 h 3142616" name="TY24"/>
                <a:gd fmla="*/ 4102306 w 4361816" name="TX25"/>
                <a:gd fmla="*/ 71496 h 3142616" name="TY25"/>
                <a:gd fmla="*/ 4140010 w 4361816" name="TX26"/>
                <a:gd fmla="*/ 95805 h 3142616" name="TY26"/>
                <a:gd fmla="*/ 4175403 w 4361816" name="TX27"/>
                <a:gd fmla="*/ 123163 h 3142616" name="TY27"/>
                <a:gd fmla="*/ 4208303 w 4361816" name="TX28"/>
                <a:gd fmla="*/ 153384 h 3142616" name="TY28"/>
                <a:gd fmla="*/ 4238524 w 4361816" name="TX29"/>
                <a:gd fmla="*/ 186284 h 3142616" name="TY29"/>
                <a:gd fmla="*/ 4265882 w 4361816" name="TX30"/>
                <a:gd fmla="*/ 221677 h 3142616" name="TY30"/>
                <a:gd fmla="*/ 4290191 w 4361816" name="TX31"/>
                <a:gd fmla="*/ 259381 h 3142616" name="TY31"/>
                <a:gd fmla="*/ 4311267 w 4361816" name="TX32"/>
                <a:gd fmla="*/ 299208 h 3142616" name="TY32"/>
                <a:gd fmla="*/ 4328926 w 4361816" name="TX33"/>
                <a:gd fmla="*/ 340976 h 3142616" name="TY33"/>
                <a:gd fmla="*/ 4342982 w 4361816" name="TX34"/>
                <a:gd fmla="*/ 384498 h 3142616" name="TY34"/>
                <a:gd fmla="*/ 4353251 w 4361816" name="TX35"/>
                <a:gd fmla="*/ 429591 h 3142616" name="TY35"/>
                <a:gd fmla="*/ 4359548 w 4361816" name="TX36"/>
                <a:gd fmla="*/ 476069 h 3142616" name="TY36"/>
                <a:gd fmla="*/ 4361688 w 4361816" name="TX37"/>
                <a:gd fmla="*/ 523748 h 3142616" name="TY37"/>
                <a:gd fmla="*/ 4361688 w 4361816" name="TX38"/>
                <a:gd fmla="*/ 2618740 h 3142616" name="TY38"/>
                <a:gd fmla="*/ 4359548 w 4361816" name="TX39"/>
                <a:gd fmla="*/ 2666418 h 3142616" name="TY39"/>
                <a:gd fmla="*/ 4353251 w 4361816" name="TX40"/>
                <a:gd fmla="*/ 2712896 h 3142616" name="TY40"/>
                <a:gd fmla="*/ 4342982 w 4361816" name="TX41"/>
                <a:gd fmla="*/ 2757989 h 3142616" name="TY41"/>
                <a:gd fmla="*/ 4328926 w 4361816" name="TX42"/>
                <a:gd fmla="*/ 2801511 h 3142616" name="TY42"/>
                <a:gd fmla="*/ 4311267 w 4361816" name="TX43"/>
                <a:gd fmla="*/ 2843279 h 3142616" name="TY43"/>
                <a:gd fmla="*/ 4290191 w 4361816" name="TX44"/>
                <a:gd fmla="*/ 2883106 h 3142616" name="TY44"/>
                <a:gd fmla="*/ 4265882 w 4361816" name="TX45"/>
                <a:gd fmla="*/ 2920810 h 3142616" name="TY45"/>
                <a:gd fmla="*/ 4238524 w 4361816" name="TX46"/>
                <a:gd fmla="*/ 2956203 h 3142616" name="TY46"/>
                <a:gd fmla="*/ 4208303 w 4361816" name="TX47"/>
                <a:gd fmla="*/ 2989103 h 3142616" name="TY47"/>
                <a:gd fmla="*/ 4175403 w 4361816" name="TX48"/>
                <a:gd fmla="*/ 3019324 h 3142616" name="TY48"/>
                <a:gd fmla="*/ 4140010 w 4361816" name="TX49"/>
                <a:gd fmla="*/ 3046682 h 3142616" name="TY49"/>
                <a:gd fmla="*/ 4102306 w 4361816" name="TX50"/>
                <a:gd fmla="*/ 3070991 h 3142616" name="TY50"/>
                <a:gd fmla="*/ 4062479 w 4361816" name="TX51"/>
                <a:gd fmla="*/ 3092067 h 3142616" name="TY51"/>
                <a:gd fmla="*/ 4020711 w 4361816" name="TX52"/>
                <a:gd fmla="*/ 3109726 h 3142616" name="TY52"/>
                <a:gd fmla="*/ 3977189 w 4361816" name="TX53"/>
                <a:gd fmla="*/ 3123782 h 3142616" name="TY53"/>
                <a:gd fmla="*/ 3932096 w 4361816" name="TX54"/>
                <a:gd fmla="*/ 3134051 h 3142616" name="TY54"/>
                <a:gd fmla="*/ 3885618 w 4361816" name="TX55"/>
                <a:gd fmla="*/ 3140348 h 3142616" name="TY55"/>
                <a:gd fmla="*/ 3837940 w 4361816" name="TX56"/>
                <a:gd fmla="*/ 3142488 h 3142616" name="TY56"/>
                <a:gd fmla="*/ 523748 w 4361816" name="TX57"/>
                <a:gd fmla="*/ 3142488 h 3142616" name="TY57"/>
                <a:gd fmla="*/ 476069 w 4361816" name="TX58"/>
                <a:gd fmla="*/ 3140348 h 3142616" name="TY58"/>
                <a:gd fmla="*/ 429591 w 4361816" name="TX59"/>
                <a:gd fmla="*/ 3134051 h 3142616" name="TY59"/>
                <a:gd fmla="*/ 384498 w 4361816" name="TX60"/>
                <a:gd fmla="*/ 3123782 h 3142616" name="TY60"/>
                <a:gd fmla="*/ 340976 w 4361816" name="TX61"/>
                <a:gd fmla="*/ 3109726 h 3142616" name="TY61"/>
                <a:gd fmla="*/ 299208 w 4361816" name="TX62"/>
                <a:gd fmla="*/ 3092067 h 3142616" name="TY62"/>
                <a:gd fmla="*/ 259381 w 4361816" name="TX63"/>
                <a:gd fmla="*/ 3070991 h 3142616" name="TY63"/>
                <a:gd fmla="*/ 221677 w 4361816" name="TX64"/>
                <a:gd fmla="*/ 3046682 h 3142616" name="TY64"/>
                <a:gd fmla="*/ 186284 w 4361816" name="TX65"/>
                <a:gd fmla="*/ 3019324 h 3142616" name="TY65"/>
                <a:gd fmla="*/ 153384 w 4361816" name="TX66"/>
                <a:gd fmla="*/ 2989103 h 3142616" name="TY66"/>
                <a:gd fmla="*/ 123163 w 4361816" name="TX67"/>
                <a:gd fmla="*/ 2956203 h 3142616" name="TY67"/>
                <a:gd fmla="*/ 95805 w 4361816" name="TX68"/>
                <a:gd fmla="*/ 2920810 h 3142616" name="TY68"/>
                <a:gd fmla="*/ 71496 w 4361816" name="TX69"/>
                <a:gd fmla="*/ 2883106 h 3142616" name="TY69"/>
                <a:gd fmla="*/ 50420 w 4361816" name="TX70"/>
                <a:gd fmla="*/ 2843279 h 3142616" name="TY70"/>
                <a:gd fmla="*/ 32761 w 4361816" name="TX71"/>
                <a:gd fmla="*/ 2801511 h 3142616" name="TY71"/>
                <a:gd fmla="*/ 18705 w 4361816" name="TX72"/>
                <a:gd fmla="*/ 2757989 h 3142616" name="TY72"/>
                <a:gd fmla="*/ 8436 w 4361816" name="TX73"/>
                <a:gd fmla="*/ 2712896 h 3142616" name="TY73"/>
                <a:gd fmla="*/ 2139 w 4361816" name="TX74"/>
                <a:gd fmla="*/ 2666418 h 3142616" name="TY74"/>
                <a:gd fmla="*/ 0 w 4361816" name="TX75"/>
                <a:gd fmla="*/ 2618740 h 3142616" name="TY75"/>
                <a:gd fmla="*/ 0 w 4361816" name="TX76"/>
                <a:gd fmla="*/ 523748 h 3142616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4361816" h="3142616">
                  <a:moveTo>
                    <a:pt x="0" y="523748"/>
                  </a:moveTo>
                  <a:lnTo>
                    <a:pt x="2139" y="476069"/>
                  </a:lnTo>
                  <a:lnTo>
                    <a:pt x="8436" y="429591"/>
                  </a:lnTo>
                  <a:lnTo>
                    <a:pt x="18705" y="384498"/>
                  </a:lnTo>
                  <a:lnTo>
                    <a:pt x="32761" y="340976"/>
                  </a:lnTo>
                  <a:lnTo>
                    <a:pt x="50420" y="299208"/>
                  </a:lnTo>
                  <a:lnTo>
                    <a:pt x="71496" y="259381"/>
                  </a:lnTo>
                  <a:lnTo>
                    <a:pt x="95805" y="221677"/>
                  </a:lnTo>
                  <a:lnTo>
                    <a:pt x="123163" y="186284"/>
                  </a:lnTo>
                  <a:lnTo>
                    <a:pt x="153384" y="153384"/>
                  </a:lnTo>
                  <a:lnTo>
                    <a:pt x="186284" y="123163"/>
                  </a:lnTo>
                  <a:lnTo>
                    <a:pt x="221677" y="95805"/>
                  </a:lnTo>
                  <a:lnTo>
                    <a:pt x="259381" y="71496"/>
                  </a:lnTo>
                  <a:lnTo>
                    <a:pt x="299208" y="50420"/>
                  </a:lnTo>
                  <a:lnTo>
                    <a:pt x="340976" y="32761"/>
                  </a:lnTo>
                  <a:lnTo>
                    <a:pt x="384498" y="18705"/>
                  </a:lnTo>
                  <a:lnTo>
                    <a:pt x="429591" y="8436"/>
                  </a:lnTo>
                  <a:lnTo>
                    <a:pt x="476069" y="2139"/>
                  </a:lnTo>
                  <a:lnTo>
                    <a:pt x="523748" y="0"/>
                  </a:lnTo>
                  <a:lnTo>
                    <a:pt x="3837940" y="0"/>
                  </a:lnTo>
                  <a:lnTo>
                    <a:pt x="3885618" y="2139"/>
                  </a:lnTo>
                  <a:lnTo>
                    <a:pt x="3932096" y="8436"/>
                  </a:lnTo>
                  <a:lnTo>
                    <a:pt x="3977189" y="18705"/>
                  </a:lnTo>
                  <a:lnTo>
                    <a:pt x="4020711" y="32761"/>
                  </a:lnTo>
                  <a:lnTo>
                    <a:pt x="4062479" y="50420"/>
                  </a:lnTo>
                  <a:lnTo>
                    <a:pt x="4102306" y="71496"/>
                  </a:lnTo>
                  <a:lnTo>
                    <a:pt x="4140010" y="95805"/>
                  </a:lnTo>
                  <a:lnTo>
                    <a:pt x="4175403" y="123163"/>
                  </a:lnTo>
                  <a:lnTo>
                    <a:pt x="4208303" y="153384"/>
                  </a:lnTo>
                  <a:lnTo>
                    <a:pt x="4238524" y="186284"/>
                  </a:lnTo>
                  <a:lnTo>
                    <a:pt x="4265882" y="221677"/>
                  </a:lnTo>
                  <a:lnTo>
                    <a:pt x="4290191" y="259381"/>
                  </a:lnTo>
                  <a:lnTo>
                    <a:pt x="4311267" y="299208"/>
                  </a:lnTo>
                  <a:lnTo>
                    <a:pt x="4328926" y="340976"/>
                  </a:lnTo>
                  <a:lnTo>
                    <a:pt x="4342982" y="384498"/>
                  </a:lnTo>
                  <a:lnTo>
                    <a:pt x="4353251" y="429591"/>
                  </a:lnTo>
                  <a:lnTo>
                    <a:pt x="4359548" y="476069"/>
                  </a:lnTo>
                  <a:lnTo>
                    <a:pt x="4361688" y="523748"/>
                  </a:lnTo>
                  <a:lnTo>
                    <a:pt x="4361688" y="2618740"/>
                  </a:lnTo>
                  <a:lnTo>
                    <a:pt x="4359548" y="2666418"/>
                  </a:lnTo>
                  <a:lnTo>
                    <a:pt x="4353251" y="2712896"/>
                  </a:lnTo>
                  <a:lnTo>
                    <a:pt x="4342982" y="2757989"/>
                  </a:lnTo>
                  <a:lnTo>
                    <a:pt x="4328926" y="2801511"/>
                  </a:lnTo>
                  <a:lnTo>
                    <a:pt x="4311267" y="2843279"/>
                  </a:lnTo>
                  <a:lnTo>
                    <a:pt x="4290191" y="2883106"/>
                  </a:lnTo>
                  <a:lnTo>
                    <a:pt x="4265882" y="2920810"/>
                  </a:lnTo>
                  <a:lnTo>
                    <a:pt x="4238524" y="2956203"/>
                  </a:lnTo>
                  <a:lnTo>
                    <a:pt x="4208303" y="2989103"/>
                  </a:lnTo>
                  <a:lnTo>
                    <a:pt x="4175403" y="3019324"/>
                  </a:lnTo>
                  <a:lnTo>
                    <a:pt x="4140010" y="3046682"/>
                  </a:lnTo>
                  <a:lnTo>
                    <a:pt x="4102306" y="3070991"/>
                  </a:lnTo>
                  <a:lnTo>
                    <a:pt x="4062479" y="3092067"/>
                  </a:lnTo>
                  <a:lnTo>
                    <a:pt x="4020711" y="3109726"/>
                  </a:lnTo>
                  <a:lnTo>
                    <a:pt x="3977189" y="3123782"/>
                  </a:lnTo>
                  <a:lnTo>
                    <a:pt x="3932096" y="3134051"/>
                  </a:lnTo>
                  <a:lnTo>
                    <a:pt x="3885618" y="3140348"/>
                  </a:lnTo>
                  <a:lnTo>
                    <a:pt x="3837940" y="3142488"/>
                  </a:lnTo>
                  <a:lnTo>
                    <a:pt x="523748" y="3142488"/>
                  </a:lnTo>
                  <a:lnTo>
                    <a:pt x="476069" y="3140348"/>
                  </a:lnTo>
                  <a:lnTo>
                    <a:pt x="429591" y="3134051"/>
                  </a:lnTo>
                  <a:lnTo>
                    <a:pt x="384498" y="3123782"/>
                  </a:lnTo>
                  <a:lnTo>
                    <a:pt x="340976" y="3109726"/>
                  </a:lnTo>
                  <a:lnTo>
                    <a:pt x="299208" y="3092067"/>
                  </a:lnTo>
                  <a:lnTo>
                    <a:pt x="259381" y="3070991"/>
                  </a:lnTo>
                  <a:lnTo>
                    <a:pt x="221677" y="3046682"/>
                  </a:lnTo>
                  <a:lnTo>
                    <a:pt x="186284" y="3019324"/>
                  </a:lnTo>
                  <a:lnTo>
                    <a:pt x="153384" y="2989103"/>
                  </a:lnTo>
                  <a:lnTo>
                    <a:pt x="123163" y="2956203"/>
                  </a:lnTo>
                  <a:lnTo>
                    <a:pt x="95805" y="2920810"/>
                  </a:lnTo>
                  <a:lnTo>
                    <a:pt x="71496" y="2883106"/>
                  </a:lnTo>
                  <a:lnTo>
                    <a:pt x="50420" y="2843279"/>
                  </a:lnTo>
                  <a:lnTo>
                    <a:pt x="32761" y="2801511"/>
                  </a:lnTo>
                  <a:lnTo>
                    <a:pt x="18705" y="2757989"/>
                  </a:lnTo>
                  <a:lnTo>
                    <a:pt x="8436" y="2712896"/>
                  </a:lnTo>
                  <a:lnTo>
                    <a:pt x="2139" y="2666418"/>
                  </a:lnTo>
                  <a:lnTo>
                    <a:pt x="0" y="2618740"/>
                  </a:lnTo>
                  <a:lnTo>
                    <a:pt x="0" y="523748"/>
                  </a:lnTo>
                  <a:close/>
                </a:path>
              </a:pathLst>
            </a:custGeom>
            <a:ln w="27305" cap="flat" cmpd="sng">
              <a:solidFill>
                <a:srgbClr val="3E762B">
                  <a:alpha val="100000"/>
                </a:srgbClr>
              </a:solidFill>
              <a:prstDash val="sysDash"/>
            </a:ln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10" name="Rect 0"/>
          <p:cNvSpPr txBox="1">
            <a:spLocks/>
          </p:cNvSpPr>
          <p:nvPr>
            <p:ph type="title"/>
          </p:nvPr>
        </p:nvSpPr>
        <p:spPr>
          <a:xfrm rot="0">
            <a:off x="1259840" y="304800"/>
            <a:ext cx="8722995" cy="567690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3600" spc="-83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코로나</a:t>
            </a:r>
            <a:r>
              <a:rPr sz="3600" i="0" b="0">
                <a:latin typeface="Malgun Gothic" charset="0"/>
                <a:ea typeface="맑은 고딕" charset="0"/>
              </a:rPr>
              <a:t>19 전후 음악 장르별 선호도 비교</a:t>
            </a:r>
            <a:endParaRPr lang="ko-KR" altLang="en-US" sz="3600" i="0" b="0">
              <a:latin typeface="Malgun Gothic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7618095" y="1654810"/>
            <a:ext cx="3763010" cy="2199005"/>
          </a:xfrm>
          <a:prstGeom prst="rect"/>
        </p:spPr>
        <p:txBody>
          <a:bodyPr wrap="square" lIns="0" tIns="137160" rIns="0" bIns="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spc="-140">
                <a:solidFill>
                  <a:schemeClr val="tx1"/>
                </a:solidFill>
                <a:latin typeface="나눔고딕" charset="0"/>
                <a:ea typeface="나눔고딕" charset="0"/>
              </a:rPr>
              <a:t>멜론 차트 월별 차트 추출 -&gt; 장르별 순위 도출</a:t>
            </a:r>
            <a:endParaRPr lang="ko-KR" altLang="en-US" sz="16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5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500" spc="-140">
                <a:solidFill>
                  <a:schemeClr val="tx1"/>
                </a:solidFill>
                <a:latin typeface="나눔고딕" charset="0"/>
                <a:ea typeface="나눔고딕" charset="0"/>
              </a:rPr>
              <a:t>코로나19가 유행하기 전후의 음악 취향 변화를 알아보기 위해 코로나 발생 전인 2019년과 코로나19가 발생한 뒤인 2020년의 월별 멜론 Top 50 차트를 분석했다.</a:t>
            </a:r>
            <a:endParaRPr lang="ko-KR" altLang="en-US" sz="15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7438390" y="4649470"/>
            <a:ext cx="123190" cy="271145"/>
          </a:xfrm>
          <a:prstGeom prst="rect"/>
        </p:spPr>
        <p:txBody>
          <a:bodyPr wrap="square" lIns="0" tIns="13335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1600" spc="30" b="1">
                <a:latin typeface="Malgun Gothic" charset="0"/>
                <a:ea typeface="Malgun Gothic" charset="0"/>
              </a:rPr>
              <a:t>*</a:t>
            </a:r>
            <a:endParaRPr lang="ko-KR" altLang="en-US" sz="1600" b="1">
              <a:latin typeface="Malgun Gothic" charset="0"/>
              <a:ea typeface="Malgun Gothic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4765675" y="4785360"/>
            <a:ext cx="2317115" cy="182880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1100" spc="-140">
                <a:latin typeface="Malgun Gothic Semilight" charset="0"/>
                <a:ea typeface="Malgun Gothic Semilight" charset="0"/>
              </a:rPr>
              <a:t>[2019~ 2020 </a:t>
            </a:r>
            <a:r>
              <a:rPr sz="1100" spc="-140">
                <a:latin typeface="Malgun Gothic Semilight" charset="0"/>
                <a:ea typeface="맑은 고딕" charset="0"/>
              </a:rPr>
              <a:t>멜론</a:t>
            </a:r>
            <a:r>
              <a:rPr sz="1100" spc="-140">
                <a:latin typeface="Malgun Gothic Semilight" charset="0"/>
                <a:ea typeface="Malgun Gothic Semilight" charset="0"/>
              </a:rPr>
              <a:t> </a:t>
            </a:r>
            <a:r>
              <a:rPr sz="1100" spc="-140">
                <a:latin typeface="Malgun Gothic Semilight" charset="0"/>
                <a:ea typeface="맑은 고딕" charset="0"/>
              </a:rPr>
              <a:t>월별</a:t>
            </a:r>
            <a:r>
              <a:rPr sz="1100" spc="-140">
                <a:latin typeface="Malgun Gothic Semilight" charset="0"/>
                <a:ea typeface="Malgun Gothic Semilight" charset="0"/>
              </a:rPr>
              <a:t> Top50 </a:t>
            </a:r>
            <a:r>
              <a:rPr sz="1100" spc="-140">
                <a:latin typeface="Malgun Gothic Semilight" charset="0"/>
                <a:ea typeface="맑은 고딕" charset="0"/>
              </a:rPr>
              <a:t>차트</a:t>
            </a:r>
            <a:r>
              <a:rPr sz="1100" spc="-140">
                <a:latin typeface="Malgun Gothic Semilight" charset="0"/>
                <a:ea typeface="Malgun Gothic Semilight" charset="0"/>
              </a:rPr>
              <a:t> </a:t>
            </a:r>
            <a:r>
              <a:rPr sz="1100" spc="-140" b="0">
                <a:latin typeface="Malgun Gothic Semilight" charset="0"/>
                <a:ea typeface="Malgun Gothic Semilight" charset="0"/>
              </a:rPr>
              <a:t> </a:t>
            </a:r>
            <a:r>
              <a:rPr sz="1100" spc="-140" b="0">
                <a:latin typeface="Malgun Gothic Semilight" charset="0"/>
                <a:ea typeface="맑은 고딕" charset="0"/>
              </a:rPr>
              <a:t>진입</a:t>
            </a:r>
            <a:r>
              <a:rPr sz="1100" spc="-140" b="0">
                <a:latin typeface="Malgun Gothic Semilight" charset="0"/>
                <a:ea typeface="Malgun Gothic Semilight" charset="0"/>
              </a:rPr>
              <a:t> </a:t>
            </a:r>
            <a:r>
              <a:rPr sz="1100" spc="-140" b="0">
                <a:latin typeface="Malgun Gothic Semilight" charset="0"/>
                <a:ea typeface="맑은 고딕" charset="0"/>
              </a:rPr>
              <a:t>장르</a:t>
            </a:r>
            <a:r>
              <a:rPr sz="1100" spc="-140" b="0">
                <a:latin typeface="Malgun Gothic Semilight" charset="0"/>
                <a:ea typeface="Malgun Gothic Semilight" charset="0"/>
              </a:rPr>
              <a:t> ]</a:t>
            </a:r>
            <a:endParaRPr lang="ko-KR" altLang="en-US" sz="1100" b="0">
              <a:latin typeface="Malgun Gothic Semilight" charset="0"/>
              <a:ea typeface="Malgun Gothic Semi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1428750" y="5055870"/>
            <a:ext cx="9099550" cy="335280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97155" indent="0" rtl="0" algn="l" defTabSz="914400" eaLnBrk="1" latinLnBrk="0" hangingPunct="1">
              <a:buFontTx/>
              <a:buNone/>
            </a:pPr>
            <a:r>
              <a:rPr sz="1800" spc="-360" b="1">
                <a:solidFill>
                  <a:schemeClr val="tx1"/>
                </a:solidFill>
                <a:latin typeface="Malgun Gothic" charset="0"/>
                <a:ea typeface="Malgun Gothic" charset="0"/>
              </a:rPr>
              <a:t>1.</a:t>
            </a:r>
            <a:r>
              <a:rPr sz="1800" spc="-200" b="1">
                <a:solidFill>
                  <a:schemeClr val="tx1"/>
                </a:solidFill>
                <a:latin typeface="Malgun Gothic" charset="0"/>
                <a:ea typeface="Malgun Gothic" charset="0"/>
              </a:rPr>
              <a:t>  </a:t>
            </a:r>
            <a:r>
              <a:rPr sz="1800">
                <a:solidFill>
                  <a:schemeClr val="tx1"/>
                </a:solidFill>
                <a:latin typeface="Calibri" charset="0"/>
                <a:ea typeface="맑은 고딕" charset="0"/>
              </a:rPr>
              <a:t>2019, 2020년도를 통틀어 가장 인기가 많은 장르는 발라드, 댄스, 랩/힙합이었다.</a:t>
            </a:r>
            <a:endParaRPr lang="ko-KR" altLang="en-US" sz="18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28750" y="5436235"/>
            <a:ext cx="9785350" cy="325755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97155" indent="0" rtl="0" algn="l" defTabSz="914400" eaLnBrk="1" latinLnBrk="0" hangingPunct="1">
              <a:buFontTx/>
              <a:buNone/>
            </a:pPr>
            <a:r>
              <a:rPr sz="1800" spc="-330" b="1">
                <a:solidFill>
                  <a:schemeClr val="tx1"/>
                </a:solidFill>
                <a:latin typeface="Malgun Gothic" charset="0"/>
                <a:ea typeface="Malgun Gothic" charset="0"/>
              </a:rPr>
              <a:t>2</a:t>
            </a:r>
            <a:r>
              <a:rPr sz="1800" spc="-140" b="1">
                <a:solidFill>
                  <a:schemeClr val="tx1"/>
                </a:solidFill>
                <a:latin typeface="Malgun Gothic" charset="0"/>
                <a:ea typeface="Malgun Gothic" charset="0"/>
              </a:rPr>
              <a:t>.. </a:t>
            </a:r>
            <a:r>
              <a:rPr sz="1800">
                <a:solidFill>
                  <a:schemeClr val="tx1"/>
                </a:solidFill>
                <a:latin typeface="Calibri" charset="0"/>
                <a:ea typeface="맑은 고딕" charset="0"/>
              </a:rPr>
              <a:t>2020년에 발라드 곡의 인기가 눈에 띄게 떨어진 반면 댄스곡과 POP의 인기는 높아졌다.</a:t>
            </a:r>
            <a:endParaRPr lang="ko-KR" altLang="en-US" sz="18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7" name="Rect 0"/>
          <p:cNvSpPr txBox="1">
            <a:spLocks/>
          </p:cNvSpPr>
          <p:nvPr/>
        </p:nvSpPr>
        <p:spPr>
          <a:xfrm rot="0">
            <a:off x="1428750" y="5791835"/>
            <a:ext cx="5289550" cy="316230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97155" indent="0" rtl="0" algn="l" defTabSz="914400" eaLnBrk="1" latinLnBrk="0" hangingPunct="1">
              <a:buFontTx/>
              <a:buNone/>
            </a:pPr>
            <a:r>
              <a:rPr sz="1800" spc="-210" b="1">
                <a:solidFill>
                  <a:schemeClr val="tx1"/>
                </a:solidFill>
                <a:latin typeface="Malgun Gothic" charset="0"/>
                <a:ea typeface="Malgun Gothic" charset="0"/>
              </a:rPr>
              <a:t>3.</a:t>
            </a:r>
            <a:r>
              <a:rPr sz="1800" spc="-190" b="1">
                <a:solidFill>
                  <a:schemeClr val="tx1"/>
                </a:solidFill>
                <a:latin typeface="Malgun Gothic" charset="0"/>
                <a:ea typeface="Malgun Gothic" charset="0"/>
              </a:rPr>
              <a:t>  </a:t>
            </a:r>
            <a:r>
              <a:rPr sz="1800">
                <a:solidFill>
                  <a:schemeClr val="tx1"/>
                </a:solidFill>
                <a:latin typeface="Calibri" charset="0"/>
                <a:ea typeface="맑은 고딕" charset="0"/>
              </a:rPr>
              <a:t>국내드라마 관련 음악이 2020년 더 유행했다</a:t>
            </a:r>
            <a:r>
              <a:rPr sz="2000">
                <a:solidFill>
                  <a:schemeClr val="tx1"/>
                </a:solidFill>
                <a:latin typeface="Calibri" charset="0"/>
                <a:ea typeface="맑은 고딕" charset="0"/>
              </a:rPr>
              <a:t>.</a:t>
            </a:r>
            <a:endParaRPr lang="ko-KR" altLang="en-US" sz="20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26035" rIns="0" bIns="0" vert="horz" anchor="t">
            <a:spAutoFit/>
          </a:bodyPr>
          <a:lstStyle/>
          <a:p>
            <a:pPr marL="38100" indent="0" rtl="0" algn="l" defTabSz="914400" eaLnBrk="1" latinLnBrk="0" hangingPunct="1">
              <a:buFontTx/>
              <a:buNone/>
            </a:pPr>
            <a:fld id="{B9320F77-B9A0-41C5-862A-B4B631284C64}" type="slidenum">
              <a:rPr sz="1200" i="0" b="0">
                <a:latin typeface="Malgun Gothic" charset="0"/>
                <a:ea typeface="맑은 고딕" charset="0"/>
              </a:rPr>
              <a:t>15</a:t>
            </a:fld>
            <a:endParaRPr lang="ko-KR" altLang="en-US" sz="1200" i="0" b="0">
              <a:latin typeface="Malgun Gothic" charset="0"/>
              <a:ea typeface="맑은 고딕" charset="0"/>
            </a:endParaRPr>
          </a:p>
        </p:txBody>
      </p:sp>
      <p:pic>
        <p:nvPicPr>
          <p:cNvPr id="2052" name="Picture " descr="/Users/jeonmyeong-un/Library/Group Containers/L48J367XN4.com.infraware.PolarisOffice/EngineTemp/2841/fImage570506076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1910" y="1284605"/>
            <a:ext cx="5709285" cy="3365500"/>
          </a:xfrm>
          <a:prstGeom prst="rect"/>
          <a:noFill/>
        </p:spPr>
      </p:pic>
      <p:sp>
        <p:nvSpPr>
          <p:cNvPr id="38" name="Rect 0"/>
          <p:cNvSpPr txBox="1">
            <a:spLocks/>
          </p:cNvSpPr>
          <p:nvPr/>
        </p:nvSpPr>
        <p:spPr>
          <a:xfrm rot="0">
            <a:off x="7517130" y="4617085"/>
            <a:ext cx="3876674" cy="2774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200" spc="-140">
                <a:latin typeface="나눔고딕" charset="0"/>
                <a:ea typeface="나눔고딕" charset="0"/>
              </a:rPr>
              <a:t>2021년은 6월달까지밖에 자료가 없기 때문에 제외함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jeonmyeong-un/Library/Group Containers/L48J367XN4.com.infraware.PolarisOffice/EngineTemp/2841/fImage3328276099104.pn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2325" y="904240"/>
            <a:ext cx="10558780" cy="534098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1195050" y="130175"/>
            <a:ext cx="384810" cy="793115"/>
          </a:xfrm>
          <a:custGeom>
            <a:gdLst>
              <a:gd fmla="*/ 0 w 384176" name="TX0"/>
              <a:gd fmla="*/ 792480 h 792481" name="TY0"/>
              <a:gd fmla="*/ 48171 w 384176" name="TX1"/>
              <a:gd fmla="*/ 789396 h 792481" name="TY1"/>
              <a:gd fmla="*/ 94558 w 384176" name="TX2"/>
              <a:gd fmla="*/ 780394 h 792481" name="TY2"/>
              <a:gd fmla="*/ 138799 w 384176" name="TX3"/>
              <a:gd fmla="*/ 765842 h 792481" name="TY3"/>
              <a:gd fmla="*/ 180536 w 384176" name="TX4"/>
              <a:gd fmla="*/ 746112 h 792481" name="TY4"/>
              <a:gd fmla="*/ 219408 w 384176" name="TX5"/>
              <a:gd fmla="*/ 721573 h 792481" name="TY5"/>
              <a:gd fmla="*/ 255056 w 384176" name="TX6"/>
              <a:gd fmla="*/ 692597 h 792481" name="TY6"/>
              <a:gd fmla="*/ 287118 w 384176" name="TX7"/>
              <a:gd fmla="*/ 659553 h 792481" name="TY7"/>
              <a:gd fmla="*/ 315235 w 384176" name="TX8"/>
              <a:gd fmla="*/ 622813 h 792481" name="TY8"/>
              <a:gd fmla="*/ 339048 w 384176" name="TX9"/>
              <a:gd fmla="*/ 582746 h 792481" name="TY9"/>
              <a:gd fmla="*/ 358195 w 384176" name="TX10"/>
              <a:gd fmla="*/ 539722 h 792481" name="TY10"/>
              <a:gd fmla="*/ 372317 w 384176" name="TX11"/>
              <a:gd fmla="*/ 494113 h 792481" name="TY11"/>
              <a:gd fmla="*/ 381055 w 384176" name="TX12"/>
              <a:gd fmla="*/ 446289 h 792481" name="TY12"/>
              <a:gd fmla="*/ 384048 w 384176" name="TX13"/>
              <a:gd fmla="*/ 396621 h 792481" name="TY13"/>
              <a:gd fmla="*/ 384048 w 384176" name="TX14"/>
              <a:gd fmla="*/ 395859 h 792481" name="TY14"/>
              <a:gd fmla="*/ 381055 w 384176" name="TX15"/>
              <a:gd fmla="*/ 346190 h 792481" name="TY15"/>
              <a:gd fmla="*/ 372317 w 384176" name="TX16"/>
              <a:gd fmla="*/ 298366 h 792481" name="TY16"/>
              <a:gd fmla="*/ 358195 w 384176" name="TX17"/>
              <a:gd fmla="*/ 252757 h 792481" name="TY17"/>
              <a:gd fmla="*/ 339048 w 384176" name="TX18"/>
              <a:gd fmla="*/ 209733 h 792481" name="TY18"/>
              <a:gd fmla="*/ 315235 w 384176" name="TX19"/>
              <a:gd fmla="*/ 169666 h 792481" name="TY19"/>
              <a:gd fmla="*/ 287118 w 384176" name="TX20"/>
              <a:gd fmla="*/ 132926 h 792481" name="TY20"/>
              <a:gd fmla="*/ 255056 w 384176" name="TX21"/>
              <a:gd fmla="*/ 99882 h 792481" name="TY21"/>
              <a:gd fmla="*/ 219408 w 384176" name="TX22"/>
              <a:gd fmla="*/ 70906 h 792481" name="TY22"/>
              <a:gd fmla="*/ 180536 w 384176" name="TX23"/>
              <a:gd fmla="*/ 46367 h 792481" name="TY23"/>
              <a:gd fmla="*/ 138799 w 384176" name="TX24"/>
              <a:gd fmla="*/ 26637 h 792481" name="TY24"/>
              <a:gd fmla="*/ 94558 w 384176" name="TX25"/>
              <a:gd fmla="*/ 12085 h 792481" name="TY25"/>
              <a:gd fmla="*/ 48171 w 384176" name="TX26"/>
              <a:gd fmla="*/ 3083 h 792481" name="TY26"/>
              <a:gd fmla="*/ 0 w 384176" name="TX27"/>
              <a:gd fmla="*/ 0 h 792481" name="TY2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</a:cxnLst>
            <a:rect l="l" t="t" r="r" b="b"/>
            <a:pathLst>
              <a:path w="384176" h="792481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5" name="Picture " descr="/Users/jeonmyeong-un/Library/Group Containers/L48J367XN4.com.infraware.PolarisOffice/EngineTemp/2841/fImage19456114613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5500" y="23495"/>
            <a:ext cx="210820" cy="210820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840740" y="130175"/>
            <a:ext cx="10556875" cy="6124575"/>
          </a:xfrm>
          <a:custGeom>
            <a:gdLst>
              <a:gd fmla="*/ 179832 w 10556241" name="TX0"/>
              <a:gd fmla="*/ 2794 h 6123941" name="TY0"/>
              <a:gd fmla="*/ 10354818 w 10556241" name="TX1"/>
              <a:gd fmla="*/ 0 h 6123941" name="TY1"/>
              <a:gd fmla="*/ 380999 w 10556241" name="TX2"/>
              <a:gd fmla="*/ 783336 h 6123941" name="TY2"/>
              <a:gd fmla="*/ 10353929 w 10556241" name="TX3"/>
              <a:gd fmla="*/ 792353 h 6123941" name="TY3"/>
              <a:gd fmla="*/ 380999 w 10556241" name="TX4"/>
              <a:gd fmla="*/ 6123432 h 6123941" name="TY4"/>
              <a:gd fmla="*/ 333207 w 10556241" name="TX5"/>
              <a:gd fmla="*/ 6120372 h 6123941" name="TY5"/>
              <a:gd fmla="*/ 287185 w 10556241" name="TX6"/>
              <a:gd fmla="*/ 6111438 h 6123941" name="TY6"/>
              <a:gd fmla="*/ 243293 w 10556241" name="TX7"/>
              <a:gd fmla="*/ 6096998 h 6123941" name="TY7"/>
              <a:gd fmla="*/ 201887 w 10556241" name="TX8"/>
              <a:gd fmla="*/ 6077421 h 6123941" name="TY8"/>
              <a:gd fmla="*/ 163323 w 10556241" name="TX9"/>
              <a:gd fmla="*/ 6053073 h 6123941" name="TY9"/>
              <a:gd fmla="*/ 127960 w 10556241" name="TX10"/>
              <a:gd fmla="*/ 6024324 h 6123941" name="TY10"/>
              <a:gd fmla="*/ 96153 w 10556241" name="TX11"/>
              <a:gd fmla="*/ 5991541 h 6123941" name="TY11"/>
              <a:gd fmla="*/ 68260 w 10556241" name="TX12"/>
              <a:gd fmla="*/ 5955093 h 6123941" name="TY12"/>
              <a:gd fmla="*/ 44638 w 10556241" name="TX13"/>
              <a:gd fmla="*/ 5915347 h 6123941" name="TY13"/>
              <a:gd fmla="*/ 25644 w 10556241" name="TX14"/>
              <a:gd fmla="*/ 5872671 h 6123941" name="TY14"/>
              <a:gd fmla="*/ 11635 w 10556241" name="TX15"/>
              <a:gd fmla="*/ 5827434 h 6123941" name="TY15"/>
              <a:gd fmla="*/ 2968 w 10556241" name="TX16"/>
              <a:gd fmla="*/ 5780003 h 6123941" name="TY16"/>
              <a:gd fmla="*/ 0 w 10556241" name="TX17"/>
              <a:gd fmla="*/ 5730748 h 6123941" name="TY17"/>
              <a:gd fmla="*/ 0 w 10556241" name="TX18"/>
              <a:gd fmla="*/ 1176020 h 6123941" name="TY18"/>
              <a:gd fmla="*/ 2968 w 10556241" name="TX19"/>
              <a:gd fmla="*/ 1126754 h 6123941" name="TY19"/>
              <a:gd fmla="*/ 11635 w 10556241" name="TX20"/>
              <a:gd fmla="*/ 1079316 h 6123941" name="TY20"/>
              <a:gd fmla="*/ 25644 w 10556241" name="TX21"/>
              <a:gd fmla="*/ 1034075 h 6123941" name="TY21"/>
              <a:gd fmla="*/ 44638 w 10556241" name="TX22"/>
              <a:gd fmla="*/ 991398 h 6123941" name="TY22"/>
              <a:gd fmla="*/ 68260 w 10556241" name="TX23"/>
              <a:gd fmla="*/ 951652 h 6123941" name="TY23"/>
              <a:gd fmla="*/ 96153 w 10556241" name="TX24"/>
              <a:gd fmla="*/ 915205 h 6123941" name="TY24"/>
              <a:gd fmla="*/ 127960 w 10556241" name="TX25"/>
              <a:gd fmla="*/ 882425 h 6123941" name="TY25"/>
              <a:gd fmla="*/ 163323 w 10556241" name="TX26"/>
              <a:gd fmla="*/ 853680 h 6123941" name="TY26"/>
              <a:gd fmla="*/ 201887 w 10556241" name="TX27"/>
              <a:gd fmla="*/ 829336 h 6123941" name="TY27"/>
              <a:gd fmla="*/ 243293 w 10556241" name="TX28"/>
              <a:gd fmla="*/ 809762 h 6123941" name="TY28"/>
              <a:gd fmla="*/ 287185 w 10556241" name="TX29"/>
              <a:gd fmla="*/ 795326 h 6123941" name="TY29"/>
              <a:gd fmla="*/ 333207 w 10556241" name="TX30"/>
              <a:gd fmla="*/ 786394 h 6123941" name="TY30"/>
              <a:gd fmla="*/ 380999 w 10556241" name="TX31"/>
              <a:gd fmla="*/ 783336 h 6123941" name="TY31"/>
              <a:gd fmla="*/ 380999 w 10556241" name="TX32"/>
              <a:gd fmla="*/ 6120384 h 6123941" name="TY32"/>
              <a:gd fmla="*/ 10555986 w 10556241" name="TX33"/>
              <a:gd fmla="*/ 6120384 h 6123941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10556241" h="6123941">
                <a:moveTo>
                  <a:pt x="179832" y="2794"/>
                </a:moveTo>
                <a:lnTo>
                  <a:pt x="10354818" y="0"/>
                </a:lnTo>
                <a:moveTo>
                  <a:pt x="380999" y="783336"/>
                </a:moveTo>
                <a:lnTo>
                  <a:pt x="10353929" y="792353"/>
                </a:lnTo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7" name="Picture " descr="/Users/jeonmyeong-un/Library/Group Containers/L48J367XN4.com.infraware.PolarisOffice/EngineTemp/2841/fImage19496132073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3645" y="6144260"/>
            <a:ext cx="210820" cy="2108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>
            <p:ph type="title"/>
          </p:nvPr>
        </p:nvSpPr>
        <p:spPr>
          <a:xfrm rot="0">
            <a:off x="1259840" y="304800"/>
            <a:ext cx="9811385" cy="521335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33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코로나</a:t>
            </a:r>
            <a:r>
              <a:rPr sz="33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19 </a:t>
            </a:r>
            <a:r>
              <a:rPr sz="33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전후</a:t>
            </a:r>
            <a:r>
              <a:rPr sz="33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3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댄스곡과</a:t>
            </a:r>
            <a:r>
              <a:rPr sz="33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3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발라드곡의</a:t>
            </a:r>
            <a:r>
              <a:rPr sz="33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 Time Series </a:t>
            </a:r>
            <a:r>
              <a:rPr sz="33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분석</a:t>
            </a:r>
            <a:endParaRPr lang="ko-KR" altLang="en-US" sz="3300" i="0" b="0">
              <a:solidFill>
                <a:srgbClr val="2A4F1D"/>
              </a:solidFill>
              <a:latin typeface="Malgun Gothic Semilight" charset="0"/>
              <a:ea typeface="맑은 고딕" charset="0"/>
            </a:endParaRPr>
          </a:p>
        </p:txBody>
      </p:sp>
      <p:grpSp>
        <p:nvGrpSpPr>
          <p:cNvPr id="12" name="Group 5"/>
          <p:cNvGrpSpPr/>
          <p:nvPr/>
        </p:nvGrpSpPr>
        <p:grpSpPr>
          <a:xfrm rot="0">
            <a:off x="1456690" y="4587240"/>
            <a:ext cx="9624060" cy="1581150"/>
            <a:chOff x="1456690" y="4587240"/>
            <a:chExt cx="9624060" cy="1581150"/>
          </a:xfrm>
        </p:grpSpPr>
        <p:sp>
          <p:nvSpPr>
            <p:cNvPr id="8" name="Rect 0"/>
            <p:cNvSpPr>
              <a:spLocks/>
            </p:cNvSpPr>
            <p:nvPr/>
          </p:nvSpPr>
          <p:spPr>
            <a:xfrm rot="0">
              <a:off x="1456690" y="4587240"/>
              <a:ext cx="9599930" cy="1557655"/>
            </a:xfrm>
            <a:custGeom>
              <a:gdLst>
                <a:gd fmla="*/ 3837940 w 4361816" name="TX0"/>
                <a:gd fmla="*/ 0 h 3142616" name="TY0"/>
                <a:gd fmla="*/ 523748 w 4361816" name="TX1"/>
                <a:gd fmla="*/ 0 h 3142616" name="TY1"/>
                <a:gd fmla="*/ 476069 w 4361816" name="TX2"/>
                <a:gd fmla="*/ 2139 h 3142616" name="TY2"/>
                <a:gd fmla="*/ 429591 w 4361816" name="TX3"/>
                <a:gd fmla="*/ 8436 h 3142616" name="TY3"/>
                <a:gd fmla="*/ 384498 w 4361816" name="TX4"/>
                <a:gd fmla="*/ 18705 h 3142616" name="TY4"/>
                <a:gd fmla="*/ 340976 w 4361816" name="TX5"/>
                <a:gd fmla="*/ 32761 h 3142616" name="TY5"/>
                <a:gd fmla="*/ 299208 w 4361816" name="TX6"/>
                <a:gd fmla="*/ 50420 h 3142616" name="TY6"/>
                <a:gd fmla="*/ 259381 w 4361816" name="TX7"/>
                <a:gd fmla="*/ 71496 h 3142616" name="TY7"/>
                <a:gd fmla="*/ 221677 w 4361816" name="TX8"/>
                <a:gd fmla="*/ 95805 h 3142616" name="TY8"/>
                <a:gd fmla="*/ 186284 w 4361816" name="TX9"/>
                <a:gd fmla="*/ 123163 h 3142616" name="TY9"/>
                <a:gd fmla="*/ 153384 w 4361816" name="TX10"/>
                <a:gd fmla="*/ 153384 h 3142616" name="TY10"/>
                <a:gd fmla="*/ 123163 w 4361816" name="TX11"/>
                <a:gd fmla="*/ 186284 h 3142616" name="TY11"/>
                <a:gd fmla="*/ 95805 w 4361816" name="TX12"/>
                <a:gd fmla="*/ 221677 h 3142616" name="TY12"/>
                <a:gd fmla="*/ 71496 w 4361816" name="TX13"/>
                <a:gd fmla="*/ 259381 h 3142616" name="TY13"/>
                <a:gd fmla="*/ 50420 w 4361816" name="TX14"/>
                <a:gd fmla="*/ 299208 h 3142616" name="TY14"/>
                <a:gd fmla="*/ 32761 w 4361816" name="TX15"/>
                <a:gd fmla="*/ 340976 h 3142616" name="TY15"/>
                <a:gd fmla="*/ 18705 w 4361816" name="TX16"/>
                <a:gd fmla="*/ 384498 h 3142616" name="TY16"/>
                <a:gd fmla="*/ 8436 w 4361816" name="TX17"/>
                <a:gd fmla="*/ 429591 h 3142616" name="TY17"/>
                <a:gd fmla="*/ 2139 w 4361816" name="TX18"/>
                <a:gd fmla="*/ 476069 h 3142616" name="TY18"/>
                <a:gd fmla="*/ 0 w 4361816" name="TX19"/>
                <a:gd fmla="*/ 523748 h 3142616" name="TY19"/>
                <a:gd fmla="*/ 0 w 4361816" name="TX20"/>
                <a:gd fmla="*/ 2618740 h 3142616" name="TY20"/>
                <a:gd fmla="*/ 2139 w 4361816" name="TX21"/>
                <a:gd fmla="*/ 2666418 h 3142616" name="TY21"/>
                <a:gd fmla="*/ 8436 w 4361816" name="TX22"/>
                <a:gd fmla="*/ 2712896 h 3142616" name="TY22"/>
                <a:gd fmla="*/ 18705 w 4361816" name="TX23"/>
                <a:gd fmla="*/ 2757989 h 3142616" name="TY23"/>
                <a:gd fmla="*/ 32761 w 4361816" name="TX24"/>
                <a:gd fmla="*/ 2801511 h 3142616" name="TY24"/>
                <a:gd fmla="*/ 50420 w 4361816" name="TX25"/>
                <a:gd fmla="*/ 2843279 h 3142616" name="TY25"/>
                <a:gd fmla="*/ 71496 w 4361816" name="TX26"/>
                <a:gd fmla="*/ 2883106 h 3142616" name="TY26"/>
                <a:gd fmla="*/ 95805 w 4361816" name="TX27"/>
                <a:gd fmla="*/ 2920810 h 3142616" name="TY27"/>
                <a:gd fmla="*/ 123163 w 4361816" name="TX28"/>
                <a:gd fmla="*/ 2956203 h 3142616" name="TY28"/>
                <a:gd fmla="*/ 153384 w 4361816" name="TX29"/>
                <a:gd fmla="*/ 2989103 h 3142616" name="TY29"/>
                <a:gd fmla="*/ 186284 w 4361816" name="TX30"/>
                <a:gd fmla="*/ 3019324 h 3142616" name="TY30"/>
                <a:gd fmla="*/ 221677 w 4361816" name="TX31"/>
                <a:gd fmla="*/ 3046682 h 3142616" name="TY31"/>
                <a:gd fmla="*/ 259381 w 4361816" name="TX32"/>
                <a:gd fmla="*/ 3070991 h 3142616" name="TY32"/>
                <a:gd fmla="*/ 299208 w 4361816" name="TX33"/>
                <a:gd fmla="*/ 3092067 h 3142616" name="TY33"/>
                <a:gd fmla="*/ 340976 w 4361816" name="TX34"/>
                <a:gd fmla="*/ 3109726 h 3142616" name="TY34"/>
                <a:gd fmla="*/ 384498 w 4361816" name="TX35"/>
                <a:gd fmla="*/ 3123782 h 3142616" name="TY35"/>
                <a:gd fmla="*/ 429591 w 4361816" name="TX36"/>
                <a:gd fmla="*/ 3134051 h 3142616" name="TY36"/>
                <a:gd fmla="*/ 476069 w 4361816" name="TX37"/>
                <a:gd fmla="*/ 3140348 h 3142616" name="TY37"/>
                <a:gd fmla="*/ 523748 w 4361816" name="TX38"/>
                <a:gd fmla="*/ 3142488 h 3142616" name="TY38"/>
                <a:gd fmla="*/ 3837940 w 4361816" name="TX39"/>
                <a:gd fmla="*/ 3142488 h 3142616" name="TY39"/>
                <a:gd fmla="*/ 3885618 w 4361816" name="TX40"/>
                <a:gd fmla="*/ 3140348 h 3142616" name="TY40"/>
                <a:gd fmla="*/ 3932096 w 4361816" name="TX41"/>
                <a:gd fmla="*/ 3134051 h 3142616" name="TY41"/>
                <a:gd fmla="*/ 3977189 w 4361816" name="TX42"/>
                <a:gd fmla="*/ 3123782 h 3142616" name="TY42"/>
                <a:gd fmla="*/ 4020711 w 4361816" name="TX43"/>
                <a:gd fmla="*/ 3109726 h 3142616" name="TY43"/>
                <a:gd fmla="*/ 4062479 w 4361816" name="TX44"/>
                <a:gd fmla="*/ 3092067 h 3142616" name="TY44"/>
                <a:gd fmla="*/ 4102306 w 4361816" name="TX45"/>
                <a:gd fmla="*/ 3070991 h 3142616" name="TY45"/>
                <a:gd fmla="*/ 4140010 w 4361816" name="TX46"/>
                <a:gd fmla="*/ 3046682 h 3142616" name="TY46"/>
                <a:gd fmla="*/ 4175403 w 4361816" name="TX47"/>
                <a:gd fmla="*/ 3019324 h 3142616" name="TY47"/>
                <a:gd fmla="*/ 4208303 w 4361816" name="TX48"/>
                <a:gd fmla="*/ 2989103 h 3142616" name="TY48"/>
                <a:gd fmla="*/ 4238524 w 4361816" name="TX49"/>
                <a:gd fmla="*/ 2956203 h 3142616" name="TY49"/>
                <a:gd fmla="*/ 4265882 w 4361816" name="TX50"/>
                <a:gd fmla="*/ 2920810 h 3142616" name="TY50"/>
                <a:gd fmla="*/ 4290191 w 4361816" name="TX51"/>
                <a:gd fmla="*/ 2883106 h 3142616" name="TY51"/>
                <a:gd fmla="*/ 4311267 w 4361816" name="TX52"/>
                <a:gd fmla="*/ 2843279 h 3142616" name="TY52"/>
                <a:gd fmla="*/ 4328926 w 4361816" name="TX53"/>
                <a:gd fmla="*/ 2801511 h 3142616" name="TY53"/>
                <a:gd fmla="*/ 4342982 w 4361816" name="TX54"/>
                <a:gd fmla="*/ 2757989 h 3142616" name="TY54"/>
                <a:gd fmla="*/ 4353251 w 4361816" name="TX55"/>
                <a:gd fmla="*/ 2712896 h 3142616" name="TY55"/>
                <a:gd fmla="*/ 4359548 w 4361816" name="TX56"/>
                <a:gd fmla="*/ 2666418 h 3142616" name="TY56"/>
                <a:gd fmla="*/ 4361688 w 4361816" name="TX57"/>
                <a:gd fmla="*/ 2618740 h 3142616" name="TY57"/>
                <a:gd fmla="*/ 4361688 w 4361816" name="TX58"/>
                <a:gd fmla="*/ 523748 h 3142616" name="TY58"/>
                <a:gd fmla="*/ 4359548 w 4361816" name="TX59"/>
                <a:gd fmla="*/ 476069 h 3142616" name="TY59"/>
                <a:gd fmla="*/ 4353251 w 4361816" name="TX60"/>
                <a:gd fmla="*/ 429591 h 3142616" name="TY60"/>
                <a:gd fmla="*/ 4342982 w 4361816" name="TX61"/>
                <a:gd fmla="*/ 384498 h 3142616" name="TY61"/>
                <a:gd fmla="*/ 4328926 w 4361816" name="TX62"/>
                <a:gd fmla="*/ 340976 h 3142616" name="TY62"/>
                <a:gd fmla="*/ 4311267 w 4361816" name="TX63"/>
                <a:gd fmla="*/ 299208 h 3142616" name="TY63"/>
                <a:gd fmla="*/ 4290191 w 4361816" name="TX64"/>
                <a:gd fmla="*/ 259381 h 3142616" name="TY64"/>
                <a:gd fmla="*/ 4265882 w 4361816" name="TX65"/>
                <a:gd fmla="*/ 221677 h 3142616" name="TY65"/>
                <a:gd fmla="*/ 4238524 w 4361816" name="TX66"/>
                <a:gd fmla="*/ 186284 h 3142616" name="TY66"/>
                <a:gd fmla="*/ 4208303 w 4361816" name="TX67"/>
                <a:gd fmla="*/ 153384 h 3142616" name="TY67"/>
                <a:gd fmla="*/ 4175403 w 4361816" name="TX68"/>
                <a:gd fmla="*/ 123163 h 3142616" name="TY68"/>
                <a:gd fmla="*/ 4140010 w 4361816" name="TX69"/>
                <a:gd fmla="*/ 95805 h 3142616" name="TY69"/>
                <a:gd fmla="*/ 4102306 w 4361816" name="TX70"/>
                <a:gd fmla="*/ 71496 h 3142616" name="TY70"/>
                <a:gd fmla="*/ 4062479 w 4361816" name="TX71"/>
                <a:gd fmla="*/ 50420 h 3142616" name="TY71"/>
                <a:gd fmla="*/ 4020711 w 4361816" name="TX72"/>
                <a:gd fmla="*/ 32761 h 3142616" name="TY72"/>
                <a:gd fmla="*/ 3977189 w 4361816" name="TX73"/>
                <a:gd fmla="*/ 18705 h 3142616" name="TY73"/>
                <a:gd fmla="*/ 3932096 w 4361816" name="TX74"/>
                <a:gd fmla="*/ 8436 h 3142616" name="TY74"/>
                <a:gd fmla="*/ 3885618 w 4361816" name="TX75"/>
                <a:gd fmla="*/ 2139 h 3142616" name="TY75"/>
                <a:gd fmla="*/ 3837940 w 4361816" name="TX76"/>
                <a:gd fmla="*/ 0 h 3142616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4361816" h="3142616">
                  <a:moveTo>
                    <a:pt x="3837940" y="0"/>
                  </a:moveTo>
                  <a:lnTo>
                    <a:pt x="523748" y="0"/>
                  </a:lnTo>
                  <a:lnTo>
                    <a:pt x="476069" y="2139"/>
                  </a:lnTo>
                  <a:lnTo>
                    <a:pt x="429591" y="8436"/>
                  </a:lnTo>
                  <a:lnTo>
                    <a:pt x="384498" y="18705"/>
                  </a:lnTo>
                  <a:lnTo>
                    <a:pt x="340976" y="32761"/>
                  </a:lnTo>
                  <a:lnTo>
                    <a:pt x="299208" y="50420"/>
                  </a:lnTo>
                  <a:lnTo>
                    <a:pt x="259381" y="71496"/>
                  </a:lnTo>
                  <a:lnTo>
                    <a:pt x="221677" y="95805"/>
                  </a:lnTo>
                  <a:lnTo>
                    <a:pt x="186284" y="123163"/>
                  </a:lnTo>
                  <a:lnTo>
                    <a:pt x="153384" y="153384"/>
                  </a:lnTo>
                  <a:lnTo>
                    <a:pt x="123163" y="186284"/>
                  </a:lnTo>
                  <a:lnTo>
                    <a:pt x="95805" y="221677"/>
                  </a:lnTo>
                  <a:lnTo>
                    <a:pt x="71496" y="259381"/>
                  </a:lnTo>
                  <a:lnTo>
                    <a:pt x="50420" y="299208"/>
                  </a:lnTo>
                  <a:lnTo>
                    <a:pt x="32761" y="340976"/>
                  </a:lnTo>
                  <a:lnTo>
                    <a:pt x="18705" y="384498"/>
                  </a:lnTo>
                  <a:lnTo>
                    <a:pt x="8436" y="429591"/>
                  </a:lnTo>
                  <a:lnTo>
                    <a:pt x="2139" y="476069"/>
                  </a:lnTo>
                  <a:lnTo>
                    <a:pt x="0" y="523748"/>
                  </a:lnTo>
                  <a:lnTo>
                    <a:pt x="0" y="2618740"/>
                  </a:lnTo>
                  <a:lnTo>
                    <a:pt x="2139" y="2666418"/>
                  </a:lnTo>
                  <a:lnTo>
                    <a:pt x="8436" y="2712896"/>
                  </a:lnTo>
                  <a:lnTo>
                    <a:pt x="18705" y="2757989"/>
                  </a:lnTo>
                  <a:lnTo>
                    <a:pt x="32761" y="2801511"/>
                  </a:lnTo>
                  <a:lnTo>
                    <a:pt x="50420" y="2843279"/>
                  </a:lnTo>
                  <a:lnTo>
                    <a:pt x="71496" y="2883106"/>
                  </a:lnTo>
                  <a:lnTo>
                    <a:pt x="95805" y="2920810"/>
                  </a:lnTo>
                  <a:lnTo>
                    <a:pt x="123163" y="2956203"/>
                  </a:lnTo>
                  <a:lnTo>
                    <a:pt x="153384" y="2989103"/>
                  </a:lnTo>
                  <a:lnTo>
                    <a:pt x="186284" y="3019324"/>
                  </a:lnTo>
                  <a:lnTo>
                    <a:pt x="221677" y="3046682"/>
                  </a:lnTo>
                  <a:lnTo>
                    <a:pt x="259381" y="3070991"/>
                  </a:lnTo>
                  <a:lnTo>
                    <a:pt x="299208" y="3092067"/>
                  </a:lnTo>
                  <a:lnTo>
                    <a:pt x="340976" y="3109726"/>
                  </a:lnTo>
                  <a:lnTo>
                    <a:pt x="384498" y="3123782"/>
                  </a:lnTo>
                  <a:lnTo>
                    <a:pt x="429591" y="3134051"/>
                  </a:lnTo>
                  <a:lnTo>
                    <a:pt x="476069" y="3140348"/>
                  </a:lnTo>
                  <a:lnTo>
                    <a:pt x="523748" y="3142488"/>
                  </a:lnTo>
                  <a:lnTo>
                    <a:pt x="3837940" y="3142488"/>
                  </a:lnTo>
                  <a:lnTo>
                    <a:pt x="3885618" y="3140348"/>
                  </a:lnTo>
                  <a:lnTo>
                    <a:pt x="3932096" y="3134051"/>
                  </a:lnTo>
                  <a:lnTo>
                    <a:pt x="3977189" y="3123782"/>
                  </a:lnTo>
                  <a:lnTo>
                    <a:pt x="4020711" y="3109726"/>
                  </a:lnTo>
                  <a:lnTo>
                    <a:pt x="4062479" y="3092067"/>
                  </a:lnTo>
                  <a:lnTo>
                    <a:pt x="4102306" y="3070991"/>
                  </a:lnTo>
                  <a:lnTo>
                    <a:pt x="4140010" y="3046682"/>
                  </a:lnTo>
                  <a:lnTo>
                    <a:pt x="4175403" y="3019324"/>
                  </a:lnTo>
                  <a:lnTo>
                    <a:pt x="4208303" y="2989103"/>
                  </a:lnTo>
                  <a:lnTo>
                    <a:pt x="4238524" y="2956203"/>
                  </a:lnTo>
                  <a:lnTo>
                    <a:pt x="4265882" y="2920810"/>
                  </a:lnTo>
                  <a:lnTo>
                    <a:pt x="4290191" y="2883106"/>
                  </a:lnTo>
                  <a:lnTo>
                    <a:pt x="4311267" y="2843279"/>
                  </a:lnTo>
                  <a:lnTo>
                    <a:pt x="4328926" y="2801511"/>
                  </a:lnTo>
                  <a:lnTo>
                    <a:pt x="4342982" y="2757989"/>
                  </a:lnTo>
                  <a:lnTo>
                    <a:pt x="4353251" y="2712896"/>
                  </a:lnTo>
                  <a:lnTo>
                    <a:pt x="4359548" y="2666418"/>
                  </a:lnTo>
                  <a:lnTo>
                    <a:pt x="4361688" y="2618740"/>
                  </a:lnTo>
                  <a:lnTo>
                    <a:pt x="4361688" y="523748"/>
                  </a:lnTo>
                  <a:lnTo>
                    <a:pt x="4359548" y="476069"/>
                  </a:lnTo>
                  <a:lnTo>
                    <a:pt x="4353251" y="429591"/>
                  </a:lnTo>
                  <a:lnTo>
                    <a:pt x="4342982" y="384498"/>
                  </a:lnTo>
                  <a:lnTo>
                    <a:pt x="4328926" y="340976"/>
                  </a:lnTo>
                  <a:lnTo>
                    <a:pt x="4311267" y="299208"/>
                  </a:lnTo>
                  <a:lnTo>
                    <a:pt x="4290191" y="259381"/>
                  </a:lnTo>
                  <a:lnTo>
                    <a:pt x="4265882" y="221677"/>
                  </a:lnTo>
                  <a:lnTo>
                    <a:pt x="4238524" y="186284"/>
                  </a:lnTo>
                  <a:lnTo>
                    <a:pt x="4208303" y="153384"/>
                  </a:lnTo>
                  <a:lnTo>
                    <a:pt x="4175403" y="123163"/>
                  </a:lnTo>
                  <a:lnTo>
                    <a:pt x="4140010" y="95805"/>
                  </a:lnTo>
                  <a:lnTo>
                    <a:pt x="4102306" y="71496"/>
                  </a:lnTo>
                  <a:lnTo>
                    <a:pt x="4062479" y="50420"/>
                  </a:lnTo>
                  <a:lnTo>
                    <a:pt x="4020711" y="32761"/>
                  </a:lnTo>
                  <a:lnTo>
                    <a:pt x="3977189" y="18705"/>
                  </a:lnTo>
                  <a:lnTo>
                    <a:pt x="3932096" y="8436"/>
                  </a:lnTo>
                  <a:lnTo>
                    <a:pt x="3885618" y="2139"/>
                  </a:lnTo>
                  <a:lnTo>
                    <a:pt x="38379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9" name="Rect 0"/>
            <p:cNvSpPr>
              <a:spLocks/>
            </p:cNvSpPr>
            <p:nvPr/>
          </p:nvSpPr>
          <p:spPr>
            <a:xfrm rot="0">
              <a:off x="1480820" y="4610735"/>
              <a:ext cx="9599930" cy="1557655"/>
            </a:xfrm>
            <a:custGeom>
              <a:gdLst>
                <a:gd fmla="*/ 0 w 4361816" name="TX0"/>
                <a:gd fmla="*/ 523748 h 3142616" name="TY0"/>
                <a:gd fmla="*/ 2139 w 4361816" name="TX1"/>
                <a:gd fmla="*/ 476069 h 3142616" name="TY1"/>
                <a:gd fmla="*/ 8436 w 4361816" name="TX2"/>
                <a:gd fmla="*/ 429591 h 3142616" name="TY2"/>
                <a:gd fmla="*/ 18705 w 4361816" name="TX3"/>
                <a:gd fmla="*/ 384498 h 3142616" name="TY3"/>
                <a:gd fmla="*/ 32761 w 4361816" name="TX4"/>
                <a:gd fmla="*/ 340976 h 3142616" name="TY4"/>
                <a:gd fmla="*/ 50420 w 4361816" name="TX5"/>
                <a:gd fmla="*/ 299208 h 3142616" name="TY5"/>
                <a:gd fmla="*/ 71496 w 4361816" name="TX6"/>
                <a:gd fmla="*/ 259381 h 3142616" name="TY6"/>
                <a:gd fmla="*/ 95805 w 4361816" name="TX7"/>
                <a:gd fmla="*/ 221677 h 3142616" name="TY7"/>
                <a:gd fmla="*/ 123163 w 4361816" name="TX8"/>
                <a:gd fmla="*/ 186284 h 3142616" name="TY8"/>
                <a:gd fmla="*/ 153384 w 4361816" name="TX9"/>
                <a:gd fmla="*/ 153384 h 3142616" name="TY9"/>
                <a:gd fmla="*/ 186284 w 4361816" name="TX10"/>
                <a:gd fmla="*/ 123163 h 3142616" name="TY10"/>
                <a:gd fmla="*/ 221677 w 4361816" name="TX11"/>
                <a:gd fmla="*/ 95805 h 3142616" name="TY11"/>
                <a:gd fmla="*/ 259381 w 4361816" name="TX12"/>
                <a:gd fmla="*/ 71496 h 3142616" name="TY12"/>
                <a:gd fmla="*/ 299208 w 4361816" name="TX13"/>
                <a:gd fmla="*/ 50420 h 3142616" name="TY13"/>
                <a:gd fmla="*/ 340976 w 4361816" name="TX14"/>
                <a:gd fmla="*/ 32761 h 3142616" name="TY14"/>
                <a:gd fmla="*/ 384498 w 4361816" name="TX15"/>
                <a:gd fmla="*/ 18705 h 3142616" name="TY15"/>
                <a:gd fmla="*/ 429591 w 4361816" name="TX16"/>
                <a:gd fmla="*/ 8436 h 3142616" name="TY16"/>
                <a:gd fmla="*/ 476069 w 4361816" name="TX17"/>
                <a:gd fmla="*/ 2139 h 3142616" name="TY17"/>
                <a:gd fmla="*/ 523748 w 4361816" name="TX18"/>
                <a:gd fmla="*/ 0 h 3142616" name="TY18"/>
                <a:gd fmla="*/ 3837940 w 4361816" name="TX19"/>
                <a:gd fmla="*/ 0 h 3142616" name="TY19"/>
                <a:gd fmla="*/ 3885618 w 4361816" name="TX20"/>
                <a:gd fmla="*/ 2139 h 3142616" name="TY20"/>
                <a:gd fmla="*/ 3932096 w 4361816" name="TX21"/>
                <a:gd fmla="*/ 8436 h 3142616" name="TY21"/>
                <a:gd fmla="*/ 3977189 w 4361816" name="TX22"/>
                <a:gd fmla="*/ 18705 h 3142616" name="TY22"/>
                <a:gd fmla="*/ 4020711 w 4361816" name="TX23"/>
                <a:gd fmla="*/ 32761 h 3142616" name="TY23"/>
                <a:gd fmla="*/ 4062479 w 4361816" name="TX24"/>
                <a:gd fmla="*/ 50420 h 3142616" name="TY24"/>
                <a:gd fmla="*/ 4102306 w 4361816" name="TX25"/>
                <a:gd fmla="*/ 71496 h 3142616" name="TY25"/>
                <a:gd fmla="*/ 4140010 w 4361816" name="TX26"/>
                <a:gd fmla="*/ 95805 h 3142616" name="TY26"/>
                <a:gd fmla="*/ 4175403 w 4361816" name="TX27"/>
                <a:gd fmla="*/ 123163 h 3142616" name="TY27"/>
                <a:gd fmla="*/ 4208303 w 4361816" name="TX28"/>
                <a:gd fmla="*/ 153384 h 3142616" name="TY28"/>
                <a:gd fmla="*/ 4238524 w 4361816" name="TX29"/>
                <a:gd fmla="*/ 186284 h 3142616" name="TY29"/>
                <a:gd fmla="*/ 4265882 w 4361816" name="TX30"/>
                <a:gd fmla="*/ 221677 h 3142616" name="TY30"/>
                <a:gd fmla="*/ 4290191 w 4361816" name="TX31"/>
                <a:gd fmla="*/ 259381 h 3142616" name="TY31"/>
                <a:gd fmla="*/ 4311267 w 4361816" name="TX32"/>
                <a:gd fmla="*/ 299208 h 3142616" name="TY32"/>
                <a:gd fmla="*/ 4328926 w 4361816" name="TX33"/>
                <a:gd fmla="*/ 340976 h 3142616" name="TY33"/>
                <a:gd fmla="*/ 4342982 w 4361816" name="TX34"/>
                <a:gd fmla="*/ 384498 h 3142616" name="TY34"/>
                <a:gd fmla="*/ 4353251 w 4361816" name="TX35"/>
                <a:gd fmla="*/ 429591 h 3142616" name="TY35"/>
                <a:gd fmla="*/ 4359548 w 4361816" name="TX36"/>
                <a:gd fmla="*/ 476069 h 3142616" name="TY36"/>
                <a:gd fmla="*/ 4361688 w 4361816" name="TX37"/>
                <a:gd fmla="*/ 523748 h 3142616" name="TY37"/>
                <a:gd fmla="*/ 4361688 w 4361816" name="TX38"/>
                <a:gd fmla="*/ 2618740 h 3142616" name="TY38"/>
                <a:gd fmla="*/ 4359548 w 4361816" name="TX39"/>
                <a:gd fmla="*/ 2666418 h 3142616" name="TY39"/>
                <a:gd fmla="*/ 4353251 w 4361816" name="TX40"/>
                <a:gd fmla="*/ 2712896 h 3142616" name="TY40"/>
                <a:gd fmla="*/ 4342982 w 4361816" name="TX41"/>
                <a:gd fmla="*/ 2757989 h 3142616" name="TY41"/>
                <a:gd fmla="*/ 4328926 w 4361816" name="TX42"/>
                <a:gd fmla="*/ 2801511 h 3142616" name="TY42"/>
                <a:gd fmla="*/ 4311267 w 4361816" name="TX43"/>
                <a:gd fmla="*/ 2843279 h 3142616" name="TY43"/>
                <a:gd fmla="*/ 4290191 w 4361816" name="TX44"/>
                <a:gd fmla="*/ 2883106 h 3142616" name="TY44"/>
                <a:gd fmla="*/ 4265882 w 4361816" name="TX45"/>
                <a:gd fmla="*/ 2920810 h 3142616" name="TY45"/>
                <a:gd fmla="*/ 4238524 w 4361816" name="TX46"/>
                <a:gd fmla="*/ 2956203 h 3142616" name="TY46"/>
                <a:gd fmla="*/ 4208303 w 4361816" name="TX47"/>
                <a:gd fmla="*/ 2989103 h 3142616" name="TY47"/>
                <a:gd fmla="*/ 4175403 w 4361816" name="TX48"/>
                <a:gd fmla="*/ 3019324 h 3142616" name="TY48"/>
                <a:gd fmla="*/ 4140010 w 4361816" name="TX49"/>
                <a:gd fmla="*/ 3046682 h 3142616" name="TY49"/>
                <a:gd fmla="*/ 4102306 w 4361816" name="TX50"/>
                <a:gd fmla="*/ 3070991 h 3142616" name="TY50"/>
                <a:gd fmla="*/ 4062479 w 4361816" name="TX51"/>
                <a:gd fmla="*/ 3092067 h 3142616" name="TY51"/>
                <a:gd fmla="*/ 4020711 w 4361816" name="TX52"/>
                <a:gd fmla="*/ 3109726 h 3142616" name="TY52"/>
                <a:gd fmla="*/ 3977189 w 4361816" name="TX53"/>
                <a:gd fmla="*/ 3123782 h 3142616" name="TY53"/>
                <a:gd fmla="*/ 3932096 w 4361816" name="TX54"/>
                <a:gd fmla="*/ 3134051 h 3142616" name="TY54"/>
                <a:gd fmla="*/ 3885618 w 4361816" name="TX55"/>
                <a:gd fmla="*/ 3140348 h 3142616" name="TY55"/>
                <a:gd fmla="*/ 3837940 w 4361816" name="TX56"/>
                <a:gd fmla="*/ 3142488 h 3142616" name="TY56"/>
                <a:gd fmla="*/ 523748 w 4361816" name="TX57"/>
                <a:gd fmla="*/ 3142488 h 3142616" name="TY57"/>
                <a:gd fmla="*/ 476069 w 4361816" name="TX58"/>
                <a:gd fmla="*/ 3140348 h 3142616" name="TY58"/>
                <a:gd fmla="*/ 429591 w 4361816" name="TX59"/>
                <a:gd fmla="*/ 3134051 h 3142616" name="TY59"/>
                <a:gd fmla="*/ 384498 w 4361816" name="TX60"/>
                <a:gd fmla="*/ 3123782 h 3142616" name="TY60"/>
                <a:gd fmla="*/ 340976 w 4361816" name="TX61"/>
                <a:gd fmla="*/ 3109726 h 3142616" name="TY61"/>
                <a:gd fmla="*/ 299208 w 4361816" name="TX62"/>
                <a:gd fmla="*/ 3092067 h 3142616" name="TY62"/>
                <a:gd fmla="*/ 259381 w 4361816" name="TX63"/>
                <a:gd fmla="*/ 3070991 h 3142616" name="TY63"/>
                <a:gd fmla="*/ 221677 w 4361816" name="TX64"/>
                <a:gd fmla="*/ 3046682 h 3142616" name="TY64"/>
                <a:gd fmla="*/ 186284 w 4361816" name="TX65"/>
                <a:gd fmla="*/ 3019324 h 3142616" name="TY65"/>
                <a:gd fmla="*/ 153384 w 4361816" name="TX66"/>
                <a:gd fmla="*/ 2989103 h 3142616" name="TY66"/>
                <a:gd fmla="*/ 123163 w 4361816" name="TX67"/>
                <a:gd fmla="*/ 2956203 h 3142616" name="TY67"/>
                <a:gd fmla="*/ 95805 w 4361816" name="TX68"/>
                <a:gd fmla="*/ 2920810 h 3142616" name="TY68"/>
                <a:gd fmla="*/ 71496 w 4361816" name="TX69"/>
                <a:gd fmla="*/ 2883106 h 3142616" name="TY69"/>
                <a:gd fmla="*/ 50420 w 4361816" name="TX70"/>
                <a:gd fmla="*/ 2843279 h 3142616" name="TY70"/>
                <a:gd fmla="*/ 32761 w 4361816" name="TX71"/>
                <a:gd fmla="*/ 2801511 h 3142616" name="TY71"/>
                <a:gd fmla="*/ 18705 w 4361816" name="TX72"/>
                <a:gd fmla="*/ 2757989 h 3142616" name="TY72"/>
                <a:gd fmla="*/ 8436 w 4361816" name="TX73"/>
                <a:gd fmla="*/ 2712896 h 3142616" name="TY73"/>
                <a:gd fmla="*/ 2139 w 4361816" name="TX74"/>
                <a:gd fmla="*/ 2666418 h 3142616" name="TY74"/>
                <a:gd fmla="*/ 0 w 4361816" name="TX75"/>
                <a:gd fmla="*/ 2618740 h 3142616" name="TY75"/>
                <a:gd fmla="*/ 0 w 4361816" name="TX76"/>
                <a:gd fmla="*/ 523748 h 3142616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4361816" h="3142616">
                  <a:moveTo>
                    <a:pt x="0" y="523748"/>
                  </a:moveTo>
                  <a:lnTo>
                    <a:pt x="2139" y="476069"/>
                  </a:lnTo>
                  <a:lnTo>
                    <a:pt x="8436" y="429591"/>
                  </a:lnTo>
                  <a:lnTo>
                    <a:pt x="18705" y="384498"/>
                  </a:lnTo>
                  <a:lnTo>
                    <a:pt x="32761" y="340976"/>
                  </a:lnTo>
                  <a:lnTo>
                    <a:pt x="50420" y="299208"/>
                  </a:lnTo>
                  <a:lnTo>
                    <a:pt x="71496" y="259381"/>
                  </a:lnTo>
                  <a:lnTo>
                    <a:pt x="95805" y="221677"/>
                  </a:lnTo>
                  <a:lnTo>
                    <a:pt x="123163" y="186284"/>
                  </a:lnTo>
                  <a:lnTo>
                    <a:pt x="153384" y="153384"/>
                  </a:lnTo>
                  <a:lnTo>
                    <a:pt x="186284" y="123163"/>
                  </a:lnTo>
                  <a:lnTo>
                    <a:pt x="221677" y="95805"/>
                  </a:lnTo>
                  <a:lnTo>
                    <a:pt x="259381" y="71496"/>
                  </a:lnTo>
                  <a:lnTo>
                    <a:pt x="299208" y="50420"/>
                  </a:lnTo>
                  <a:lnTo>
                    <a:pt x="340976" y="32761"/>
                  </a:lnTo>
                  <a:lnTo>
                    <a:pt x="384498" y="18705"/>
                  </a:lnTo>
                  <a:lnTo>
                    <a:pt x="429591" y="8436"/>
                  </a:lnTo>
                  <a:lnTo>
                    <a:pt x="476069" y="2139"/>
                  </a:lnTo>
                  <a:lnTo>
                    <a:pt x="523748" y="0"/>
                  </a:lnTo>
                  <a:lnTo>
                    <a:pt x="3837940" y="0"/>
                  </a:lnTo>
                  <a:lnTo>
                    <a:pt x="3885618" y="2139"/>
                  </a:lnTo>
                  <a:lnTo>
                    <a:pt x="3932096" y="8436"/>
                  </a:lnTo>
                  <a:lnTo>
                    <a:pt x="3977189" y="18705"/>
                  </a:lnTo>
                  <a:lnTo>
                    <a:pt x="4020711" y="32761"/>
                  </a:lnTo>
                  <a:lnTo>
                    <a:pt x="4062479" y="50420"/>
                  </a:lnTo>
                  <a:lnTo>
                    <a:pt x="4102306" y="71496"/>
                  </a:lnTo>
                  <a:lnTo>
                    <a:pt x="4140010" y="95805"/>
                  </a:lnTo>
                  <a:lnTo>
                    <a:pt x="4175403" y="123163"/>
                  </a:lnTo>
                  <a:lnTo>
                    <a:pt x="4208303" y="153384"/>
                  </a:lnTo>
                  <a:lnTo>
                    <a:pt x="4238524" y="186284"/>
                  </a:lnTo>
                  <a:lnTo>
                    <a:pt x="4265882" y="221677"/>
                  </a:lnTo>
                  <a:lnTo>
                    <a:pt x="4290191" y="259381"/>
                  </a:lnTo>
                  <a:lnTo>
                    <a:pt x="4311267" y="299208"/>
                  </a:lnTo>
                  <a:lnTo>
                    <a:pt x="4328926" y="340976"/>
                  </a:lnTo>
                  <a:lnTo>
                    <a:pt x="4342982" y="384498"/>
                  </a:lnTo>
                  <a:lnTo>
                    <a:pt x="4353251" y="429591"/>
                  </a:lnTo>
                  <a:lnTo>
                    <a:pt x="4359548" y="476069"/>
                  </a:lnTo>
                  <a:lnTo>
                    <a:pt x="4361688" y="523748"/>
                  </a:lnTo>
                  <a:lnTo>
                    <a:pt x="4361688" y="2618740"/>
                  </a:lnTo>
                  <a:lnTo>
                    <a:pt x="4359548" y="2666418"/>
                  </a:lnTo>
                  <a:lnTo>
                    <a:pt x="4353251" y="2712896"/>
                  </a:lnTo>
                  <a:lnTo>
                    <a:pt x="4342982" y="2757989"/>
                  </a:lnTo>
                  <a:lnTo>
                    <a:pt x="4328926" y="2801511"/>
                  </a:lnTo>
                  <a:lnTo>
                    <a:pt x="4311267" y="2843279"/>
                  </a:lnTo>
                  <a:lnTo>
                    <a:pt x="4290191" y="2883106"/>
                  </a:lnTo>
                  <a:lnTo>
                    <a:pt x="4265882" y="2920810"/>
                  </a:lnTo>
                  <a:lnTo>
                    <a:pt x="4238524" y="2956203"/>
                  </a:lnTo>
                  <a:lnTo>
                    <a:pt x="4208303" y="2989103"/>
                  </a:lnTo>
                  <a:lnTo>
                    <a:pt x="4175403" y="3019324"/>
                  </a:lnTo>
                  <a:lnTo>
                    <a:pt x="4140010" y="3046682"/>
                  </a:lnTo>
                  <a:lnTo>
                    <a:pt x="4102306" y="3070991"/>
                  </a:lnTo>
                  <a:lnTo>
                    <a:pt x="4062479" y="3092067"/>
                  </a:lnTo>
                  <a:lnTo>
                    <a:pt x="4020711" y="3109726"/>
                  </a:lnTo>
                  <a:lnTo>
                    <a:pt x="3977189" y="3123782"/>
                  </a:lnTo>
                  <a:lnTo>
                    <a:pt x="3932096" y="3134051"/>
                  </a:lnTo>
                  <a:lnTo>
                    <a:pt x="3885618" y="3140348"/>
                  </a:lnTo>
                  <a:lnTo>
                    <a:pt x="3837940" y="3142488"/>
                  </a:lnTo>
                  <a:lnTo>
                    <a:pt x="523748" y="3142488"/>
                  </a:lnTo>
                  <a:lnTo>
                    <a:pt x="476069" y="3140348"/>
                  </a:lnTo>
                  <a:lnTo>
                    <a:pt x="429591" y="3134051"/>
                  </a:lnTo>
                  <a:lnTo>
                    <a:pt x="384498" y="3123782"/>
                  </a:lnTo>
                  <a:lnTo>
                    <a:pt x="340976" y="3109726"/>
                  </a:lnTo>
                  <a:lnTo>
                    <a:pt x="299208" y="3092067"/>
                  </a:lnTo>
                  <a:lnTo>
                    <a:pt x="259381" y="3070991"/>
                  </a:lnTo>
                  <a:lnTo>
                    <a:pt x="221677" y="3046682"/>
                  </a:lnTo>
                  <a:lnTo>
                    <a:pt x="186284" y="3019324"/>
                  </a:lnTo>
                  <a:lnTo>
                    <a:pt x="153384" y="2989103"/>
                  </a:lnTo>
                  <a:lnTo>
                    <a:pt x="123163" y="2956203"/>
                  </a:lnTo>
                  <a:lnTo>
                    <a:pt x="95805" y="2920810"/>
                  </a:lnTo>
                  <a:lnTo>
                    <a:pt x="71496" y="2883106"/>
                  </a:lnTo>
                  <a:lnTo>
                    <a:pt x="50420" y="2843279"/>
                  </a:lnTo>
                  <a:lnTo>
                    <a:pt x="32761" y="2801511"/>
                  </a:lnTo>
                  <a:lnTo>
                    <a:pt x="18705" y="2757989"/>
                  </a:lnTo>
                  <a:lnTo>
                    <a:pt x="8436" y="2712896"/>
                  </a:lnTo>
                  <a:lnTo>
                    <a:pt x="2139" y="2666418"/>
                  </a:lnTo>
                  <a:lnTo>
                    <a:pt x="0" y="2618740"/>
                  </a:lnTo>
                  <a:lnTo>
                    <a:pt x="0" y="523748"/>
                  </a:lnTo>
                  <a:close/>
                </a:path>
              </a:pathLst>
            </a:custGeom>
            <a:ln w="27305" cap="flat" cmpd="sng">
              <a:solidFill>
                <a:srgbClr val="3E762B">
                  <a:alpha val="100000"/>
                </a:srgbClr>
              </a:solidFill>
              <a:prstDash val="sysDash"/>
            </a:ln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2133600" y="4753610"/>
              <a:ext cx="8458835" cy="1246505"/>
            </a:xfrm>
            <a:prstGeom prst="rect"/>
          </p:spPr>
          <p:txBody>
            <a:bodyPr wrap="square" lIns="0" tIns="137160" rIns="0" bIns="0" vert="horz" anchor="t">
              <a:spAutoFit/>
            </a:bodyPr>
            <a:lstStyle/>
            <a:p>
              <a:pPr marL="0" indent="0" rtl="0" algn="l" defTabSz="914400" eaLnBrk="1" latinLnBrk="0" hangingPunct="1">
                <a:buClr>
                  <a:srgbClr val="000000"/>
                </a:buClr>
                <a:buFont typeface="Arial"/>
                <a:buChar char="•"/>
              </a:pPr>
              <a:r>
                <a:rPr sz="1200" cap="none" i="0" b="1" strike="noStrike">
                  <a:solidFill>
                    <a:srgbClr val="000000"/>
                  </a:solidFill>
                  <a:latin typeface="Calibri" charset="0"/>
                  <a:ea typeface="맑은 고딕" charset="0"/>
                </a:rPr>
                <a:t>코로나19가 우리나라에서 최초로 대유행하기 시작한 </a:t>
              </a:r>
              <a:r>
                <a:rPr sz="1200" cap="none" u="sng" i="0" b="1" strike="noStrike">
                  <a:solidFill>
                    <a:srgbClr val="FC6600"/>
                  </a:solidFill>
                  <a:latin typeface="Calibri" charset="0"/>
                  <a:ea typeface="맑은 고딕" charset="0"/>
                </a:rPr>
                <a:t>2/23일 이후 발라드 장르와 댄스 장르 선호도가 역전</a:t>
              </a:r>
              <a:r>
                <a:rPr sz="1200" cap="none" i="0" b="1" strike="noStrike">
                  <a:solidFill>
                    <a:srgbClr val="000000"/>
                  </a:solidFill>
                  <a:latin typeface="Calibri" charset="0"/>
                  <a:ea typeface="맑은 고딕" charset="0"/>
                </a:rPr>
                <a:t>됨</a:t>
              </a:r>
              <a:endParaRPr lang="ko-KR" altLang="en-US" sz="1200" cap="none" i="0" b="1" strike="noStrike">
                <a:solidFill>
                  <a:srgbClr val="000000"/>
                </a:solidFill>
                <a:latin typeface="Calibri" charset="0"/>
                <a:ea typeface="맑은 고딕" charset="0"/>
              </a:endParaRPr>
            </a:p>
            <a:p>
              <a:pPr marL="0" indent="0" rtl="0" algn="l" defTabSz="914400" eaLnBrk="1" latinLnBrk="0" hangingPunct="1">
                <a:buClr>
                  <a:srgbClr val="000000"/>
                </a:buClr>
                <a:buFont typeface="Arial"/>
                <a:buChar char="•"/>
              </a:pPr>
              <a:r>
                <a:rPr sz="1200" cap="none" i="0" b="1" strike="noStrike">
                  <a:solidFill>
                    <a:srgbClr val="000000"/>
                  </a:solidFill>
                  <a:latin typeface="Calibri" charset="0"/>
                  <a:ea typeface="맑은 고딕" charset="0"/>
                </a:rPr>
                <a:t>2020년 발라드 장르는 전년과 달리 2월달부터 가파르게 감소하며 결국 5월달 전년 대비 33.3% 감소한 지점에서 최저점을 찍음</a:t>
              </a:r>
              <a:endParaRPr lang="ko-KR" altLang="en-US" sz="1200" cap="none" i="0" b="1" strike="noStrike">
                <a:solidFill>
                  <a:srgbClr val="000000"/>
                </a:solidFill>
                <a:latin typeface="Calibri" charset="0"/>
                <a:ea typeface="맑은 고딕" charset="0"/>
              </a:endParaRPr>
            </a:p>
            <a:p>
              <a:pPr marL="0" indent="0" rtl="0" algn="l" defTabSz="914400" eaLnBrk="1" latinLnBrk="0" hangingPunct="1">
                <a:buClr>
                  <a:srgbClr val="000000"/>
                </a:buClr>
                <a:buFont typeface="Arial"/>
                <a:buChar char="•"/>
              </a:pPr>
              <a:r>
                <a:rPr sz="1200" cap="none" i="0" b="1" strike="noStrike">
                  <a:solidFill>
                    <a:srgbClr val="000000"/>
                  </a:solidFill>
                  <a:latin typeface="Calibri" charset="0"/>
                  <a:ea typeface="맑은 고딕" charset="0"/>
                </a:rPr>
                <a:t>이에 반해 댄스 장르는 2020년에 한겨울인 1월부터 꾸준히 증가세를 보인다. 그러다가 8월달에 작년 여름철 피크 대비 63.6% 상승한 지점에서 피크를 찍음</a:t>
              </a:r>
              <a:endParaRPr lang="ko-KR" altLang="en-US" sz="1200" cap="none" i="0" b="1" strike="noStrike">
                <a:solidFill>
                  <a:srgbClr val="000000"/>
                </a:solidFill>
                <a:latin typeface="Calibri" charset="0"/>
                <a:ea typeface="맑은 고딕" charset="0"/>
              </a:endParaRPr>
            </a:p>
            <a:p>
              <a:pPr marL="0" indent="0" rtl="0" algn="l" defTabSz="914400" eaLnBrk="1" latinLnBrk="0" hangingPunct="1">
                <a:buFontTx/>
                <a:buNone/>
              </a:pPr>
              <a:r>
                <a:rPr sz="1200" cap="none" i="0" b="1" strike="noStrike">
                  <a:solidFill>
                    <a:srgbClr val="000000"/>
                  </a:solidFill>
                  <a:latin typeface="Calibri" charset="0"/>
                  <a:ea typeface="맑은 고딕" charset="0"/>
                </a:rPr>
                <a:t>코로나19 이후 발라드 장르는 꾸준히 슬럼프를 겪고 있으며 2020년 겨울이 다시 찾아왔을 때에도 발라드 장르 선호도가 코로나19 이전으로 회복되지 못함</a:t>
              </a:r>
              <a:endParaRPr lang="ko-KR" altLang="en-US" sz="1200" cap="none" i="0" b="1" strike="noStrike">
                <a:solidFill>
                  <a:srgbClr val="000000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30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26035" rIns="0" bIns="0" vert="horz" anchor="t">
            <a:spAutoFit/>
          </a:bodyPr>
          <a:lstStyle/>
          <a:p>
            <a:pPr marL="38100" indent="0" rtl="0" algn="l" defTabSz="914400" eaLnBrk="1" latinLnBrk="0" hangingPunct="1">
              <a:buFontTx/>
              <a:buNone/>
            </a:pPr>
            <a:fld id="{B9320F77-B9A0-41C5-862A-B4B631284C64}" type="slidenum">
              <a:rPr sz="1200" i="0" b="0">
                <a:latin typeface="Malgun Gothic" charset="0"/>
                <a:ea typeface="맑은 고딕" charset="0"/>
              </a:rPr>
              <a:t>16</a:t>
            </a:fld>
            <a:endParaRPr lang="ko-KR" altLang="en-US" sz="1200" i="0" b="0">
              <a:latin typeface="Malgun Gothic" charset="0"/>
              <a:ea typeface="맑은 고딕" charset="0"/>
            </a:endParaRPr>
          </a:p>
        </p:txBody>
      </p:sp>
      <p:pic>
        <p:nvPicPr>
          <p:cNvPr id="20" name="Picture " descr="/Users/jeonmyeong-un/Library/Group Containers/L48J367XN4.com.infraware.PolarisOffice/EngineTemp/2841/fImage13344562099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2450" y="1315085"/>
            <a:ext cx="8547735" cy="3215640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1456690" y="1014730"/>
            <a:ext cx="9274175" cy="361315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97155" indent="0" rtl="0" algn="l" defTabSz="91440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맑은 고딕" charset="0"/>
              </a:rPr>
              <a:t>코로나19 이후 느리고 잔잔한 발라드 장르에 대한 선호가 감소하고 빠르고 흥겨운 댄스 장르에 대한 선호가 증가하였다.</a:t>
            </a:r>
            <a:endParaRPr lang="ko-KR" altLang="en-US" sz="14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7162800" y="4411345"/>
            <a:ext cx="3429635" cy="182880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1100" spc="-140">
                <a:latin typeface="Malgun Gothic Semilight" charset="0"/>
                <a:ea typeface="Malgun Gothic Semilight" charset="0"/>
              </a:rPr>
              <a:t>[2019.01~ 2021.06  </a:t>
            </a:r>
            <a:r>
              <a:rPr sz="1100" spc="-140">
                <a:latin typeface="Malgun Gothic Semilight" charset="0"/>
                <a:ea typeface="맑은 고딕" charset="0"/>
              </a:rPr>
              <a:t>멜론</a:t>
            </a:r>
            <a:r>
              <a:rPr sz="1100" spc="-140">
                <a:latin typeface="Malgun Gothic Semilight" charset="0"/>
                <a:ea typeface="Malgun Gothic Semilight" charset="0"/>
              </a:rPr>
              <a:t> </a:t>
            </a:r>
            <a:r>
              <a:rPr sz="1100" spc="-140">
                <a:latin typeface="Malgun Gothic Semilight" charset="0"/>
                <a:ea typeface="맑은 고딕" charset="0"/>
              </a:rPr>
              <a:t>월별</a:t>
            </a:r>
            <a:r>
              <a:rPr sz="1100" spc="-140">
                <a:latin typeface="Malgun Gothic Semilight" charset="0"/>
                <a:ea typeface="Malgun Gothic Semilight" charset="0"/>
              </a:rPr>
              <a:t> Top50 </a:t>
            </a:r>
            <a:r>
              <a:rPr sz="1100" spc="-140">
                <a:latin typeface="Malgun Gothic Semilight" charset="0"/>
                <a:ea typeface="맑은 고딕" charset="0"/>
              </a:rPr>
              <a:t>차트</a:t>
            </a:r>
            <a:r>
              <a:rPr sz="1100" spc="-140">
                <a:latin typeface="Malgun Gothic Semilight" charset="0"/>
                <a:ea typeface="Malgun Gothic Semilight" charset="0"/>
              </a:rPr>
              <a:t> </a:t>
            </a:r>
            <a:r>
              <a:rPr sz="1100" spc="-140" b="0">
                <a:latin typeface="Malgun Gothic Semilight" charset="0"/>
                <a:ea typeface="Malgun Gothic Semilight" charset="0"/>
              </a:rPr>
              <a:t> </a:t>
            </a:r>
            <a:r>
              <a:rPr sz="1100" spc="-140" b="0">
                <a:latin typeface="Malgun Gothic Semilight" charset="0"/>
                <a:ea typeface="맑은 고딕" charset="0"/>
              </a:rPr>
              <a:t>댄스</a:t>
            </a:r>
            <a:r>
              <a:rPr sz="1100" spc="-140" b="0">
                <a:latin typeface="Malgun Gothic Semilight" charset="0"/>
                <a:ea typeface="Malgun Gothic Semilight" charset="0"/>
              </a:rPr>
              <a:t>,,  </a:t>
            </a:r>
            <a:r>
              <a:rPr sz="1100" spc="-140" b="0">
                <a:latin typeface="Malgun Gothic Semilight" charset="0"/>
                <a:ea typeface="맑은 고딕" charset="0"/>
              </a:rPr>
              <a:t>발라드</a:t>
            </a:r>
            <a:r>
              <a:rPr sz="1100" spc="-140" b="0">
                <a:latin typeface="Malgun Gothic Semilight" charset="0"/>
                <a:ea typeface="Malgun Gothic Semilight" charset="0"/>
              </a:rPr>
              <a:t> </a:t>
            </a:r>
            <a:r>
              <a:rPr sz="1100" spc="-140" b="0">
                <a:latin typeface="Malgun Gothic Semilight" charset="0"/>
                <a:ea typeface="맑은 고딕" charset="0"/>
              </a:rPr>
              <a:t>장르</a:t>
            </a:r>
            <a:r>
              <a:rPr sz="1100" spc="-140" b="0">
                <a:latin typeface="Malgun Gothic Semilight" charset="0"/>
                <a:ea typeface="Malgun Gothic Semilight" charset="0"/>
              </a:rPr>
              <a:t> </a:t>
            </a:r>
            <a:r>
              <a:rPr sz="1100" spc="-140" b="0">
                <a:latin typeface="Malgun Gothic Semilight" charset="0"/>
                <a:ea typeface="맑은 고딕" charset="0"/>
              </a:rPr>
              <a:t>추이</a:t>
            </a:r>
            <a:r>
              <a:rPr sz="1100" spc="-140" b="0">
                <a:latin typeface="Malgun Gothic Semilight" charset="0"/>
                <a:ea typeface="Malgun Gothic Semilight" charset="0"/>
              </a:rPr>
              <a:t> ]</a:t>
            </a:r>
            <a:endParaRPr lang="ko-KR" altLang="en-US" sz="1100" b="0">
              <a:latin typeface="Malgun Gothic Semilight" charset="0"/>
              <a:ea typeface="Malgun Gothic Semi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jeonmyeong-un/Library/Group Containers/L48J367XN4.com.infraware.PolarisOffice/EngineTemp/2841/fImage3328276232979.pn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81050" y="1012825"/>
            <a:ext cx="10558780" cy="534098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1195050" y="130175"/>
            <a:ext cx="384810" cy="793115"/>
          </a:xfrm>
          <a:custGeom>
            <a:gdLst>
              <a:gd fmla="*/ 0 w 384176" name="TX0"/>
              <a:gd fmla="*/ 792480 h 792481" name="TY0"/>
              <a:gd fmla="*/ 48171 w 384176" name="TX1"/>
              <a:gd fmla="*/ 789396 h 792481" name="TY1"/>
              <a:gd fmla="*/ 94558 w 384176" name="TX2"/>
              <a:gd fmla="*/ 780394 h 792481" name="TY2"/>
              <a:gd fmla="*/ 138799 w 384176" name="TX3"/>
              <a:gd fmla="*/ 765842 h 792481" name="TY3"/>
              <a:gd fmla="*/ 180536 w 384176" name="TX4"/>
              <a:gd fmla="*/ 746112 h 792481" name="TY4"/>
              <a:gd fmla="*/ 219408 w 384176" name="TX5"/>
              <a:gd fmla="*/ 721573 h 792481" name="TY5"/>
              <a:gd fmla="*/ 255056 w 384176" name="TX6"/>
              <a:gd fmla="*/ 692597 h 792481" name="TY6"/>
              <a:gd fmla="*/ 287118 w 384176" name="TX7"/>
              <a:gd fmla="*/ 659553 h 792481" name="TY7"/>
              <a:gd fmla="*/ 315235 w 384176" name="TX8"/>
              <a:gd fmla="*/ 622813 h 792481" name="TY8"/>
              <a:gd fmla="*/ 339048 w 384176" name="TX9"/>
              <a:gd fmla="*/ 582746 h 792481" name="TY9"/>
              <a:gd fmla="*/ 358195 w 384176" name="TX10"/>
              <a:gd fmla="*/ 539722 h 792481" name="TY10"/>
              <a:gd fmla="*/ 372317 w 384176" name="TX11"/>
              <a:gd fmla="*/ 494113 h 792481" name="TY11"/>
              <a:gd fmla="*/ 381055 w 384176" name="TX12"/>
              <a:gd fmla="*/ 446289 h 792481" name="TY12"/>
              <a:gd fmla="*/ 384048 w 384176" name="TX13"/>
              <a:gd fmla="*/ 396621 h 792481" name="TY13"/>
              <a:gd fmla="*/ 384048 w 384176" name="TX14"/>
              <a:gd fmla="*/ 395859 h 792481" name="TY14"/>
              <a:gd fmla="*/ 381055 w 384176" name="TX15"/>
              <a:gd fmla="*/ 346190 h 792481" name="TY15"/>
              <a:gd fmla="*/ 372317 w 384176" name="TX16"/>
              <a:gd fmla="*/ 298366 h 792481" name="TY16"/>
              <a:gd fmla="*/ 358195 w 384176" name="TX17"/>
              <a:gd fmla="*/ 252757 h 792481" name="TY17"/>
              <a:gd fmla="*/ 339048 w 384176" name="TX18"/>
              <a:gd fmla="*/ 209733 h 792481" name="TY18"/>
              <a:gd fmla="*/ 315235 w 384176" name="TX19"/>
              <a:gd fmla="*/ 169666 h 792481" name="TY19"/>
              <a:gd fmla="*/ 287118 w 384176" name="TX20"/>
              <a:gd fmla="*/ 132926 h 792481" name="TY20"/>
              <a:gd fmla="*/ 255056 w 384176" name="TX21"/>
              <a:gd fmla="*/ 99882 h 792481" name="TY21"/>
              <a:gd fmla="*/ 219408 w 384176" name="TX22"/>
              <a:gd fmla="*/ 70906 h 792481" name="TY22"/>
              <a:gd fmla="*/ 180536 w 384176" name="TX23"/>
              <a:gd fmla="*/ 46367 h 792481" name="TY23"/>
              <a:gd fmla="*/ 138799 w 384176" name="TX24"/>
              <a:gd fmla="*/ 26637 h 792481" name="TY24"/>
              <a:gd fmla="*/ 94558 w 384176" name="TX25"/>
              <a:gd fmla="*/ 12085 h 792481" name="TY25"/>
              <a:gd fmla="*/ 48171 w 384176" name="TX26"/>
              <a:gd fmla="*/ 3083 h 792481" name="TY26"/>
              <a:gd fmla="*/ 0 w 384176" name="TX27"/>
              <a:gd fmla="*/ 0 h 792481" name="TY2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</a:cxnLst>
            <a:rect l="l" t="t" r="r" b="b"/>
            <a:pathLst>
              <a:path w="384176" h="792481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5" name="Picture " descr="/Users/jeonmyeong-un/Library/Group Containers/L48J367XN4.com.infraware.PolarisOffice/EngineTemp/2841/fImage19456254377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5500" y="23495"/>
            <a:ext cx="210820" cy="210820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840740" y="130175"/>
            <a:ext cx="10556875" cy="6124575"/>
          </a:xfrm>
          <a:custGeom>
            <a:gdLst>
              <a:gd fmla="*/ 179832 w 10556241" name="TX0"/>
              <a:gd fmla="*/ 2794 h 6123941" name="TY0"/>
              <a:gd fmla="*/ 10354818 w 10556241" name="TX1"/>
              <a:gd fmla="*/ 0 h 6123941" name="TY1"/>
              <a:gd fmla="*/ 380999 w 10556241" name="TX2"/>
              <a:gd fmla="*/ 783336 h 6123941" name="TY2"/>
              <a:gd fmla="*/ 10353929 w 10556241" name="TX3"/>
              <a:gd fmla="*/ 792353 h 6123941" name="TY3"/>
              <a:gd fmla="*/ 380999 w 10556241" name="TX4"/>
              <a:gd fmla="*/ 6123432 h 6123941" name="TY4"/>
              <a:gd fmla="*/ 333207 w 10556241" name="TX5"/>
              <a:gd fmla="*/ 6120372 h 6123941" name="TY5"/>
              <a:gd fmla="*/ 287185 w 10556241" name="TX6"/>
              <a:gd fmla="*/ 6111438 h 6123941" name="TY6"/>
              <a:gd fmla="*/ 243293 w 10556241" name="TX7"/>
              <a:gd fmla="*/ 6096998 h 6123941" name="TY7"/>
              <a:gd fmla="*/ 201887 w 10556241" name="TX8"/>
              <a:gd fmla="*/ 6077421 h 6123941" name="TY8"/>
              <a:gd fmla="*/ 163323 w 10556241" name="TX9"/>
              <a:gd fmla="*/ 6053073 h 6123941" name="TY9"/>
              <a:gd fmla="*/ 127960 w 10556241" name="TX10"/>
              <a:gd fmla="*/ 6024324 h 6123941" name="TY10"/>
              <a:gd fmla="*/ 96153 w 10556241" name="TX11"/>
              <a:gd fmla="*/ 5991541 h 6123941" name="TY11"/>
              <a:gd fmla="*/ 68260 w 10556241" name="TX12"/>
              <a:gd fmla="*/ 5955093 h 6123941" name="TY12"/>
              <a:gd fmla="*/ 44638 w 10556241" name="TX13"/>
              <a:gd fmla="*/ 5915347 h 6123941" name="TY13"/>
              <a:gd fmla="*/ 25644 w 10556241" name="TX14"/>
              <a:gd fmla="*/ 5872671 h 6123941" name="TY14"/>
              <a:gd fmla="*/ 11635 w 10556241" name="TX15"/>
              <a:gd fmla="*/ 5827434 h 6123941" name="TY15"/>
              <a:gd fmla="*/ 2968 w 10556241" name="TX16"/>
              <a:gd fmla="*/ 5780003 h 6123941" name="TY16"/>
              <a:gd fmla="*/ 0 w 10556241" name="TX17"/>
              <a:gd fmla="*/ 5730748 h 6123941" name="TY17"/>
              <a:gd fmla="*/ 0 w 10556241" name="TX18"/>
              <a:gd fmla="*/ 1176020 h 6123941" name="TY18"/>
              <a:gd fmla="*/ 2968 w 10556241" name="TX19"/>
              <a:gd fmla="*/ 1126754 h 6123941" name="TY19"/>
              <a:gd fmla="*/ 11635 w 10556241" name="TX20"/>
              <a:gd fmla="*/ 1079316 h 6123941" name="TY20"/>
              <a:gd fmla="*/ 25644 w 10556241" name="TX21"/>
              <a:gd fmla="*/ 1034075 h 6123941" name="TY21"/>
              <a:gd fmla="*/ 44638 w 10556241" name="TX22"/>
              <a:gd fmla="*/ 991398 h 6123941" name="TY22"/>
              <a:gd fmla="*/ 68260 w 10556241" name="TX23"/>
              <a:gd fmla="*/ 951652 h 6123941" name="TY23"/>
              <a:gd fmla="*/ 96153 w 10556241" name="TX24"/>
              <a:gd fmla="*/ 915205 h 6123941" name="TY24"/>
              <a:gd fmla="*/ 127960 w 10556241" name="TX25"/>
              <a:gd fmla="*/ 882425 h 6123941" name="TY25"/>
              <a:gd fmla="*/ 163323 w 10556241" name="TX26"/>
              <a:gd fmla="*/ 853680 h 6123941" name="TY26"/>
              <a:gd fmla="*/ 201887 w 10556241" name="TX27"/>
              <a:gd fmla="*/ 829336 h 6123941" name="TY27"/>
              <a:gd fmla="*/ 243293 w 10556241" name="TX28"/>
              <a:gd fmla="*/ 809762 h 6123941" name="TY28"/>
              <a:gd fmla="*/ 287185 w 10556241" name="TX29"/>
              <a:gd fmla="*/ 795326 h 6123941" name="TY29"/>
              <a:gd fmla="*/ 333207 w 10556241" name="TX30"/>
              <a:gd fmla="*/ 786394 h 6123941" name="TY30"/>
              <a:gd fmla="*/ 380999 w 10556241" name="TX31"/>
              <a:gd fmla="*/ 783336 h 6123941" name="TY31"/>
              <a:gd fmla="*/ 380999 w 10556241" name="TX32"/>
              <a:gd fmla="*/ 6120384 h 6123941" name="TY32"/>
              <a:gd fmla="*/ 10555986 w 10556241" name="TX33"/>
              <a:gd fmla="*/ 6120384 h 6123941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10556241" h="6123941">
                <a:moveTo>
                  <a:pt x="179832" y="2794"/>
                </a:moveTo>
                <a:lnTo>
                  <a:pt x="10354818" y="0"/>
                </a:lnTo>
                <a:moveTo>
                  <a:pt x="380999" y="783336"/>
                </a:moveTo>
                <a:lnTo>
                  <a:pt x="10353929" y="792353"/>
                </a:lnTo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7" name="Picture " descr="/Users/jeonmyeong-un/Library/Group Containers/L48J367XN4.com.infraware.PolarisOffice/EngineTemp/2841/fImage19496278269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3645" y="6144260"/>
            <a:ext cx="210820" cy="2108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>
            <p:ph type="title"/>
          </p:nvPr>
        </p:nvSpPr>
        <p:spPr>
          <a:xfrm rot="0">
            <a:off x="1259840" y="304800"/>
            <a:ext cx="9811385" cy="560070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코로나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19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유행과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옛날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노래의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선호도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증가</a:t>
            </a:r>
            <a:endParaRPr lang="ko-KR" altLang="en-US" sz="3550" i="0" b="0">
              <a:solidFill>
                <a:srgbClr val="2A4F1D"/>
              </a:solidFill>
              <a:latin typeface="Malgun Gothic Semilight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26035" rIns="0" bIns="0" vert="horz" anchor="t">
            <a:spAutoFit/>
          </a:bodyPr>
          <a:lstStyle/>
          <a:p>
            <a:pPr marL="38100" indent="0" rtl="0" algn="l" defTabSz="914400" eaLnBrk="1" latinLnBrk="0" hangingPunct="1">
              <a:buFontTx/>
              <a:buNone/>
            </a:pPr>
            <a:fld id="{B9320F77-B9A0-41C5-862A-B4B631284C64}" type="slidenum">
              <a:rPr sz="1200" i="0" b="0">
                <a:latin typeface="Malgun Gothic" charset="0"/>
                <a:ea typeface="맑은 고딕" charset="0"/>
              </a:rPr>
              <a:t>17</a:t>
            </a:fld>
            <a:endParaRPr lang="ko-KR" altLang="en-US" sz="1200" i="0" b="0">
              <a:latin typeface="Malgun Gothic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5389245" y="1209040"/>
            <a:ext cx="5668010" cy="6470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맑은 고딕" charset="0"/>
              </a:rPr>
              <a:t>코로나 19 이후 시간이 흐를수록 발매된 지 오래된 옛날 노래들이 Top 50 차트에 빈번하게 진출했다.</a:t>
            </a:r>
            <a:endParaRPr lang="ko-KR" altLang="en-US" sz="18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grpSp>
        <p:nvGrpSpPr>
          <p:cNvPr id="16" name="Group 5"/>
          <p:cNvGrpSpPr/>
          <p:nvPr/>
        </p:nvGrpSpPr>
        <p:grpSpPr>
          <a:xfrm rot="0">
            <a:off x="5862320" y="2093595"/>
            <a:ext cx="4540250" cy="2671445"/>
            <a:chOff x="5862320" y="2093595"/>
            <a:chExt cx="4540250" cy="2671445"/>
          </a:xfrm>
        </p:grpSpPr>
        <p:sp>
          <p:nvSpPr>
            <p:cNvPr id="25" name="Rect 0"/>
            <p:cNvSpPr>
              <a:spLocks/>
            </p:cNvSpPr>
            <p:nvPr/>
          </p:nvSpPr>
          <p:spPr>
            <a:xfrm rot="0">
              <a:off x="5862320" y="2093595"/>
              <a:ext cx="4345940" cy="2671445"/>
            </a:xfrm>
            <a:custGeom>
              <a:gdLst>
                <a:gd fmla="*/ 3837940 w 4361816" name="TX0"/>
                <a:gd fmla="*/ 0 h 3142616" name="TY0"/>
                <a:gd fmla="*/ 523748 w 4361816" name="TX1"/>
                <a:gd fmla="*/ 0 h 3142616" name="TY1"/>
                <a:gd fmla="*/ 476069 w 4361816" name="TX2"/>
                <a:gd fmla="*/ 2139 h 3142616" name="TY2"/>
                <a:gd fmla="*/ 429591 w 4361816" name="TX3"/>
                <a:gd fmla="*/ 8436 h 3142616" name="TY3"/>
                <a:gd fmla="*/ 384498 w 4361816" name="TX4"/>
                <a:gd fmla="*/ 18705 h 3142616" name="TY4"/>
                <a:gd fmla="*/ 340976 w 4361816" name="TX5"/>
                <a:gd fmla="*/ 32761 h 3142616" name="TY5"/>
                <a:gd fmla="*/ 299208 w 4361816" name="TX6"/>
                <a:gd fmla="*/ 50420 h 3142616" name="TY6"/>
                <a:gd fmla="*/ 259381 w 4361816" name="TX7"/>
                <a:gd fmla="*/ 71496 h 3142616" name="TY7"/>
                <a:gd fmla="*/ 221677 w 4361816" name="TX8"/>
                <a:gd fmla="*/ 95805 h 3142616" name="TY8"/>
                <a:gd fmla="*/ 186284 w 4361816" name="TX9"/>
                <a:gd fmla="*/ 123163 h 3142616" name="TY9"/>
                <a:gd fmla="*/ 153384 w 4361816" name="TX10"/>
                <a:gd fmla="*/ 153384 h 3142616" name="TY10"/>
                <a:gd fmla="*/ 123163 w 4361816" name="TX11"/>
                <a:gd fmla="*/ 186284 h 3142616" name="TY11"/>
                <a:gd fmla="*/ 95805 w 4361816" name="TX12"/>
                <a:gd fmla="*/ 221677 h 3142616" name="TY12"/>
                <a:gd fmla="*/ 71496 w 4361816" name="TX13"/>
                <a:gd fmla="*/ 259381 h 3142616" name="TY13"/>
                <a:gd fmla="*/ 50420 w 4361816" name="TX14"/>
                <a:gd fmla="*/ 299208 h 3142616" name="TY14"/>
                <a:gd fmla="*/ 32761 w 4361816" name="TX15"/>
                <a:gd fmla="*/ 340976 h 3142616" name="TY15"/>
                <a:gd fmla="*/ 18705 w 4361816" name="TX16"/>
                <a:gd fmla="*/ 384498 h 3142616" name="TY16"/>
                <a:gd fmla="*/ 8436 w 4361816" name="TX17"/>
                <a:gd fmla="*/ 429591 h 3142616" name="TY17"/>
                <a:gd fmla="*/ 2139 w 4361816" name="TX18"/>
                <a:gd fmla="*/ 476069 h 3142616" name="TY18"/>
                <a:gd fmla="*/ 0 w 4361816" name="TX19"/>
                <a:gd fmla="*/ 523748 h 3142616" name="TY19"/>
                <a:gd fmla="*/ 0 w 4361816" name="TX20"/>
                <a:gd fmla="*/ 2618740 h 3142616" name="TY20"/>
                <a:gd fmla="*/ 2139 w 4361816" name="TX21"/>
                <a:gd fmla="*/ 2666418 h 3142616" name="TY21"/>
                <a:gd fmla="*/ 8436 w 4361816" name="TX22"/>
                <a:gd fmla="*/ 2712896 h 3142616" name="TY22"/>
                <a:gd fmla="*/ 18705 w 4361816" name="TX23"/>
                <a:gd fmla="*/ 2757989 h 3142616" name="TY23"/>
                <a:gd fmla="*/ 32761 w 4361816" name="TX24"/>
                <a:gd fmla="*/ 2801511 h 3142616" name="TY24"/>
                <a:gd fmla="*/ 50420 w 4361816" name="TX25"/>
                <a:gd fmla="*/ 2843279 h 3142616" name="TY25"/>
                <a:gd fmla="*/ 71496 w 4361816" name="TX26"/>
                <a:gd fmla="*/ 2883106 h 3142616" name="TY26"/>
                <a:gd fmla="*/ 95805 w 4361816" name="TX27"/>
                <a:gd fmla="*/ 2920810 h 3142616" name="TY27"/>
                <a:gd fmla="*/ 123163 w 4361816" name="TX28"/>
                <a:gd fmla="*/ 2956203 h 3142616" name="TY28"/>
                <a:gd fmla="*/ 153384 w 4361816" name="TX29"/>
                <a:gd fmla="*/ 2989103 h 3142616" name="TY29"/>
                <a:gd fmla="*/ 186284 w 4361816" name="TX30"/>
                <a:gd fmla="*/ 3019324 h 3142616" name="TY30"/>
                <a:gd fmla="*/ 221677 w 4361816" name="TX31"/>
                <a:gd fmla="*/ 3046682 h 3142616" name="TY31"/>
                <a:gd fmla="*/ 259381 w 4361816" name="TX32"/>
                <a:gd fmla="*/ 3070991 h 3142616" name="TY32"/>
                <a:gd fmla="*/ 299208 w 4361816" name="TX33"/>
                <a:gd fmla="*/ 3092067 h 3142616" name="TY33"/>
                <a:gd fmla="*/ 340976 w 4361816" name="TX34"/>
                <a:gd fmla="*/ 3109726 h 3142616" name="TY34"/>
                <a:gd fmla="*/ 384498 w 4361816" name="TX35"/>
                <a:gd fmla="*/ 3123782 h 3142616" name="TY35"/>
                <a:gd fmla="*/ 429591 w 4361816" name="TX36"/>
                <a:gd fmla="*/ 3134051 h 3142616" name="TY36"/>
                <a:gd fmla="*/ 476069 w 4361816" name="TX37"/>
                <a:gd fmla="*/ 3140348 h 3142616" name="TY37"/>
                <a:gd fmla="*/ 523748 w 4361816" name="TX38"/>
                <a:gd fmla="*/ 3142488 h 3142616" name="TY38"/>
                <a:gd fmla="*/ 3837940 w 4361816" name="TX39"/>
                <a:gd fmla="*/ 3142488 h 3142616" name="TY39"/>
                <a:gd fmla="*/ 3885618 w 4361816" name="TX40"/>
                <a:gd fmla="*/ 3140348 h 3142616" name="TY40"/>
                <a:gd fmla="*/ 3932096 w 4361816" name="TX41"/>
                <a:gd fmla="*/ 3134051 h 3142616" name="TY41"/>
                <a:gd fmla="*/ 3977189 w 4361816" name="TX42"/>
                <a:gd fmla="*/ 3123782 h 3142616" name="TY42"/>
                <a:gd fmla="*/ 4020711 w 4361816" name="TX43"/>
                <a:gd fmla="*/ 3109726 h 3142616" name="TY43"/>
                <a:gd fmla="*/ 4062479 w 4361816" name="TX44"/>
                <a:gd fmla="*/ 3092067 h 3142616" name="TY44"/>
                <a:gd fmla="*/ 4102306 w 4361816" name="TX45"/>
                <a:gd fmla="*/ 3070991 h 3142616" name="TY45"/>
                <a:gd fmla="*/ 4140010 w 4361816" name="TX46"/>
                <a:gd fmla="*/ 3046682 h 3142616" name="TY46"/>
                <a:gd fmla="*/ 4175403 w 4361816" name="TX47"/>
                <a:gd fmla="*/ 3019324 h 3142616" name="TY47"/>
                <a:gd fmla="*/ 4208303 w 4361816" name="TX48"/>
                <a:gd fmla="*/ 2989103 h 3142616" name="TY48"/>
                <a:gd fmla="*/ 4238524 w 4361816" name="TX49"/>
                <a:gd fmla="*/ 2956203 h 3142616" name="TY49"/>
                <a:gd fmla="*/ 4265882 w 4361816" name="TX50"/>
                <a:gd fmla="*/ 2920810 h 3142616" name="TY50"/>
                <a:gd fmla="*/ 4290191 w 4361816" name="TX51"/>
                <a:gd fmla="*/ 2883106 h 3142616" name="TY51"/>
                <a:gd fmla="*/ 4311267 w 4361816" name="TX52"/>
                <a:gd fmla="*/ 2843279 h 3142616" name="TY52"/>
                <a:gd fmla="*/ 4328926 w 4361816" name="TX53"/>
                <a:gd fmla="*/ 2801511 h 3142616" name="TY53"/>
                <a:gd fmla="*/ 4342982 w 4361816" name="TX54"/>
                <a:gd fmla="*/ 2757989 h 3142616" name="TY54"/>
                <a:gd fmla="*/ 4353251 w 4361816" name="TX55"/>
                <a:gd fmla="*/ 2712896 h 3142616" name="TY55"/>
                <a:gd fmla="*/ 4359548 w 4361816" name="TX56"/>
                <a:gd fmla="*/ 2666418 h 3142616" name="TY56"/>
                <a:gd fmla="*/ 4361688 w 4361816" name="TX57"/>
                <a:gd fmla="*/ 2618740 h 3142616" name="TY57"/>
                <a:gd fmla="*/ 4361688 w 4361816" name="TX58"/>
                <a:gd fmla="*/ 523748 h 3142616" name="TY58"/>
                <a:gd fmla="*/ 4359548 w 4361816" name="TX59"/>
                <a:gd fmla="*/ 476069 h 3142616" name="TY59"/>
                <a:gd fmla="*/ 4353251 w 4361816" name="TX60"/>
                <a:gd fmla="*/ 429591 h 3142616" name="TY60"/>
                <a:gd fmla="*/ 4342982 w 4361816" name="TX61"/>
                <a:gd fmla="*/ 384498 h 3142616" name="TY61"/>
                <a:gd fmla="*/ 4328926 w 4361816" name="TX62"/>
                <a:gd fmla="*/ 340976 h 3142616" name="TY62"/>
                <a:gd fmla="*/ 4311267 w 4361816" name="TX63"/>
                <a:gd fmla="*/ 299208 h 3142616" name="TY63"/>
                <a:gd fmla="*/ 4290191 w 4361816" name="TX64"/>
                <a:gd fmla="*/ 259381 h 3142616" name="TY64"/>
                <a:gd fmla="*/ 4265882 w 4361816" name="TX65"/>
                <a:gd fmla="*/ 221677 h 3142616" name="TY65"/>
                <a:gd fmla="*/ 4238524 w 4361816" name="TX66"/>
                <a:gd fmla="*/ 186284 h 3142616" name="TY66"/>
                <a:gd fmla="*/ 4208303 w 4361816" name="TX67"/>
                <a:gd fmla="*/ 153384 h 3142616" name="TY67"/>
                <a:gd fmla="*/ 4175403 w 4361816" name="TX68"/>
                <a:gd fmla="*/ 123163 h 3142616" name="TY68"/>
                <a:gd fmla="*/ 4140010 w 4361816" name="TX69"/>
                <a:gd fmla="*/ 95805 h 3142616" name="TY69"/>
                <a:gd fmla="*/ 4102306 w 4361816" name="TX70"/>
                <a:gd fmla="*/ 71496 h 3142616" name="TY70"/>
                <a:gd fmla="*/ 4062479 w 4361816" name="TX71"/>
                <a:gd fmla="*/ 50420 h 3142616" name="TY71"/>
                <a:gd fmla="*/ 4020711 w 4361816" name="TX72"/>
                <a:gd fmla="*/ 32761 h 3142616" name="TY72"/>
                <a:gd fmla="*/ 3977189 w 4361816" name="TX73"/>
                <a:gd fmla="*/ 18705 h 3142616" name="TY73"/>
                <a:gd fmla="*/ 3932096 w 4361816" name="TX74"/>
                <a:gd fmla="*/ 8436 h 3142616" name="TY74"/>
                <a:gd fmla="*/ 3885618 w 4361816" name="TX75"/>
                <a:gd fmla="*/ 2139 h 3142616" name="TY75"/>
                <a:gd fmla="*/ 3837940 w 4361816" name="TX76"/>
                <a:gd fmla="*/ 0 h 3142616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4361816" h="3142616">
                  <a:moveTo>
                    <a:pt x="3837940" y="0"/>
                  </a:moveTo>
                  <a:lnTo>
                    <a:pt x="523748" y="0"/>
                  </a:lnTo>
                  <a:lnTo>
                    <a:pt x="476069" y="2139"/>
                  </a:lnTo>
                  <a:lnTo>
                    <a:pt x="429591" y="8436"/>
                  </a:lnTo>
                  <a:lnTo>
                    <a:pt x="384498" y="18705"/>
                  </a:lnTo>
                  <a:lnTo>
                    <a:pt x="340976" y="32761"/>
                  </a:lnTo>
                  <a:lnTo>
                    <a:pt x="299208" y="50420"/>
                  </a:lnTo>
                  <a:lnTo>
                    <a:pt x="259381" y="71496"/>
                  </a:lnTo>
                  <a:lnTo>
                    <a:pt x="221677" y="95805"/>
                  </a:lnTo>
                  <a:lnTo>
                    <a:pt x="186284" y="123163"/>
                  </a:lnTo>
                  <a:lnTo>
                    <a:pt x="153384" y="153384"/>
                  </a:lnTo>
                  <a:lnTo>
                    <a:pt x="123163" y="186284"/>
                  </a:lnTo>
                  <a:lnTo>
                    <a:pt x="95805" y="221677"/>
                  </a:lnTo>
                  <a:lnTo>
                    <a:pt x="71496" y="259381"/>
                  </a:lnTo>
                  <a:lnTo>
                    <a:pt x="50420" y="299208"/>
                  </a:lnTo>
                  <a:lnTo>
                    <a:pt x="32761" y="340976"/>
                  </a:lnTo>
                  <a:lnTo>
                    <a:pt x="18705" y="384498"/>
                  </a:lnTo>
                  <a:lnTo>
                    <a:pt x="8436" y="429591"/>
                  </a:lnTo>
                  <a:lnTo>
                    <a:pt x="2139" y="476069"/>
                  </a:lnTo>
                  <a:lnTo>
                    <a:pt x="0" y="523748"/>
                  </a:lnTo>
                  <a:lnTo>
                    <a:pt x="0" y="2618740"/>
                  </a:lnTo>
                  <a:lnTo>
                    <a:pt x="2139" y="2666418"/>
                  </a:lnTo>
                  <a:lnTo>
                    <a:pt x="8436" y="2712896"/>
                  </a:lnTo>
                  <a:lnTo>
                    <a:pt x="18705" y="2757989"/>
                  </a:lnTo>
                  <a:lnTo>
                    <a:pt x="32761" y="2801511"/>
                  </a:lnTo>
                  <a:lnTo>
                    <a:pt x="50420" y="2843279"/>
                  </a:lnTo>
                  <a:lnTo>
                    <a:pt x="71496" y="2883106"/>
                  </a:lnTo>
                  <a:lnTo>
                    <a:pt x="95805" y="2920810"/>
                  </a:lnTo>
                  <a:lnTo>
                    <a:pt x="123163" y="2956203"/>
                  </a:lnTo>
                  <a:lnTo>
                    <a:pt x="153384" y="2989103"/>
                  </a:lnTo>
                  <a:lnTo>
                    <a:pt x="186284" y="3019324"/>
                  </a:lnTo>
                  <a:lnTo>
                    <a:pt x="221677" y="3046682"/>
                  </a:lnTo>
                  <a:lnTo>
                    <a:pt x="259381" y="3070991"/>
                  </a:lnTo>
                  <a:lnTo>
                    <a:pt x="299208" y="3092067"/>
                  </a:lnTo>
                  <a:lnTo>
                    <a:pt x="340976" y="3109726"/>
                  </a:lnTo>
                  <a:lnTo>
                    <a:pt x="384498" y="3123782"/>
                  </a:lnTo>
                  <a:lnTo>
                    <a:pt x="429591" y="3134051"/>
                  </a:lnTo>
                  <a:lnTo>
                    <a:pt x="476069" y="3140348"/>
                  </a:lnTo>
                  <a:lnTo>
                    <a:pt x="523748" y="3142488"/>
                  </a:lnTo>
                  <a:lnTo>
                    <a:pt x="3837940" y="3142488"/>
                  </a:lnTo>
                  <a:lnTo>
                    <a:pt x="3885618" y="3140348"/>
                  </a:lnTo>
                  <a:lnTo>
                    <a:pt x="3932096" y="3134051"/>
                  </a:lnTo>
                  <a:lnTo>
                    <a:pt x="3977189" y="3123782"/>
                  </a:lnTo>
                  <a:lnTo>
                    <a:pt x="4020711" y="3109726"/>
                  </a:lnTo>
                  <a:lnTo>
                    <a:pt x="4062479" y="3092067"/>
                  </a:lnTo>
                  <a:lnTo>
                    <a:pt x="4102306" y="3070991"/>
                  </a:lnTo>
                  <a:lnTo>
                    <a:pt x="4140010" y="3046682"/>
                  </a:lnTo>
                  <a:lnTo>
                    <a:pt x="4175403" y="3019324"/>
                  </a:lnTo>
                  <a:lnTo>
                    <a:pt x="4208303" y="2989103"/>
                  </a:lnTo>
                  <a:lnTo>
                    <a:pt x="4238524" y="2956203"/>
                  </a:lnTo>
                  <a:lnTo>
                    <a:pt x="4265882" y="2920810"/>
                  </a:lnTo>
                  <a:lnTo>
                    <a:pt x="4290191" y="2883106"/>
                  </a:lnTo>
                  <a:lnTo>
                    <a:pt x="4311267" y="2843279"/>
                  </a:lnTo>
                  <a:lnTo>
                    <a:pt x="4328926" y="2801511"/>
                  </a:lnTo>
                  <a:lnTo>
                    <a:pt x="4342982" y="2757989"/>
                  </a:lnTo>
                  <a:lnTo>
                    <a:pt x="4353251" y="2712896"/>
                  </a:lnTo>
                  <a:lnTo>
                    <a:pt x="4359548" y="2666418"/>
                  </a:lnTo>
                  <a:lnTo>
                    <a:pt x="4361688" y="2618740"/>
                  </a:lnTo>
                  <a:lnTo>
                    <a:pt x="4361688" y="523748"/>
                  </a:lnTo>
                  <a:lnTo>
                    <a:pt x="4359548" y="476069"/>
                  </a:lnTo>
                  <a:lnTo>
                    <a:pt x="4353251" y="429591"/>
                  </a:lnTo>
                  <a:lnTo>
                    <a:pt x="4342982" y="384498"/>
                  </a:lnTo>
                  <a:lnTo>
                    <a:pt x="4328926" y="340976"/>
                  </a:lnTo>
                  <a:lnTo>
                    <a:pt x="4311267" y="299208"/>
                  </a:lnTo>
                  <a:lnTo>
                    <a:pt x="4290191" y="259381"/>
                  </a:lnTo>
                  <a:lnTo>
                    <a:pt x="4265882" y="221677"/>
                  </a:lnTo>
                  <a:lnTo>
                    <a:pt x="4238524" y="186284"/>
                  </a:lnTo>
                  <a:lnTo>
                    <a:pt x="4208303" y="153384"/>
                  </a:lnTo>
                  <a:lnTo>
                    <a:pt x="4175403" y="123163"/>
                  </a:lnTo>
                  <a:lnTo>
                    <a:pt x="4140010" y="95805"/>
                  </a:lnTo>
                  <a:lnTo>
                    <a:pt x="4102306" y="71496"/>
                  </a:lnTo>
                  <a:lnTo>
                    <a:pt x="4062479" y="50420"/>
                  </a:lnTo>
                  <a:lnTo>
                    <a:pt x="4020711" y="32761"/>
                  </a:lnTo>
                  <a:lnTo>
                    <a:pt x="3977189" y="18705"/>
                  </a:lnTo>
                  <a:lnTo>
                    <a:pt x="3932096" y="8436"/>
                  </a:lnTo>
                  <a:lnTo>
                    <a:pt x="3885618" y="2139"/>
                  </a:lnTo>
                  <a:lnTo>
                    <a:pt x="38379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 rot="0">
              <a:off x="5894070" y="2093595"/>
              <a:ext cx="4508500" cy="2671445"/>
            </a:xfrm>
            <a:custGeom>
              <a:gdLst>
                <a:gd fmla="*/ 0 w 4361816" name="TX0"/>
                <a:gd fmla="*/ 523748 h 3142616" name="TY0"/>
                <a:gd fmla="*/ 2139 w 4361816" name="TX1"/>
                <a:gd fmla="*/ 476069 h 3142616" name="TY1"/>
                <a:gd fmla="*/ 8436 w 4361816" name="TX2"/>
                <a:gd fmla="*/ 429591 h 3142616" name="TY2"/>
                <a:gd fmla="*/ 18705 w 4361816" name="TX3"/>
                <a:gd fmla="*/ 384498 h 3142616" name="TY3"/>
                <a:gd fmla="*/ 32761 w 4361816" name="TX4"/>
                <a:gd fmla="*/ 340976 h 3142616" name="TY4"/>
                <a:gd fmla="*/ 50420 w 4361816" name="TX5"/>
                <a:gd fmla="*/ 299208 h 3142616" name="TY5"/>
                <a:gd fmla="*/ 71496 w 4361816" name="TX6"/>
                <a:gd fmla="*/ 259381 h 3142616" name="TY6"/>
                <a:gd fmla="*/ 95805 w 4361816" name="TX7"/>
                <a:gd fmla="*/ 221677 h 3142616" name="TY7"/>
                <a:gd fmla="*/ 123163 w 4361816" name="TX8"/>
                <a:gd fmla="*/ 186284 h 3142616" name="TY8"/>
                <a:gd fmla="*/ 153384 w 4361816" name="TX9"/>
                <a:gd fmla="*/ 153384 h 3142616" name="TY9"/>
                <a:gd fmla="*/ 186284 w 4361816" name="TX10"/>
                <a:gd fmla="*/ 123163 h 3142616" name="TY10"/>
                <a:gd fmla="*/ 221677 w 4361816" name="TX11"/>
                <a:gd fmla="*/ 95805 h 3142616" name="TY11"/>
                <a:gd fmla="*/ 259381 w 4361816" name="TX12"/>
                <a:gd fmla="*/ 71496 h 3142616" name="TY12"/>
                <a:gd fmla="*/ 299208 w 4361816" name="TX13"/>
                <a:gd fmla="*/ 50420 h 3142616" name="TY13"/>
                <a:gd fmla="*/ 340976 w 4361816" name="TX14"/>
                <a:gd fmla="*/ 32761 h 3142616" name="TY14"/>
                <a:gd fmla="*/ 384498 w 4361816" name="TX15"/>
                <a:gd fmla="*/ 18705 h 3142616" name="TY15"/>
                <a:gd fmla="*/ 429591 w 4361816" name="TX16"/>
                <a:gd fmla="*/ 8436 h 3142616" name="TY16"/>
                <a:gd fmla="*/ 476069 w 4361816" name="TX17"/>
                <a:gd fmla="*/ 2139 h 3142616" name="TY17"/>
                <a:gd fmla="*/ 523748 w 4361816" name="TX18"/>
                <a:gd fmla="*/ 0 h 3142616" name="TY18"/>
                <a:gd fmla="*/ 3837940 w 4361816" name="TX19"/>
                <a:gd fmla="*/ 0 h 3142616" name="TY19"/>
                <a:gd fmla="*/ 3885618 w 4361816" name="TX20"/>
                <a:gd fmla="*/ 2139 h 3142616" name="TY20"/>
                <a:gd fmla="*/ 3932096 w 4361816" name="TX21"/>
                <a:gd fmla="*/ 8436 h 3142616" name="TY21"/>
                <a:gd fmla="*/ 3977189 w 4361816" name="TX22"/>
                <a:gd fmla="*/ 18705 h 3142616" name="TY22"/>
                <a:gd fmla="*/ 4020711 w 4361816" name="TX23"/>
                <a:gd fmla="*/ 32761 h 3142616" name="TY23"/>
                <a:gd fmla="*/ 4062479 w 4361816" name="TX24"/>
                <a:gd fmla="*/ 50420 h 3142616" name="TY24"/>
                <a:gd fmla="*/ 4102306 w 4361816" name="TX25"/>
                <a:gd fmla="*/ 71496 h 3142616" name="TY25"/>
                <a:gd fmla="*/ 4140010 w 4361816" name="TX26"/>
                <a:gd fmla="*/ 95805 h 3142616" name="TY26"/>
                <a:gd fmla="*/ 4175403 w 4361816" name="TX27"/>
                <a:gd fmla="*/ 123163 h 3142616" name="TY27"/>
                <a:gd fmla="*/ 4208303 w 4361816" name="TX28"/>
                <a:gd fmla="*/ 153384 h 3142616" name="TY28"/>
                <a:gd fmla="*/ 4238524 w 4361816" name="TX29"/>
                <a:gd fmla="*/ 186284 h 3142616" name="TY29"/>
                <a:gd fmla="*/ 4265882 w 4361816" name="TX30"/>
                <a:gd fmla="*/ 221677 h 3142616" name="TY30"/>
                <a:gd fmla="*/ 4290191 w 4361816" name="TX31"/>
                <a:gd fmla="*/ 259381 h 3142616" name="TY31"/>
                <a:gd fmla="*/ 4311267 w 4361816" name="TX32"/>
                <a:gd fmla="*/ 299208 h 3142616" name="TY32"/>
                <a:gd fmla="*/ 4328926 w 4361816" name="TX33"/>
                <a:gd fmla="*/ 340976 h 3142616" name="TY33"/>
                <a:gd fmla="*/ 4342982 w 4361816" name="TX34"/>
                <a:gd fmla="*/ 384498 h 3142616" name="TY34"/>
                <a:gd fmla="*/ 4353251 w 4361816" name="TX35"/>
                <a:gd fmla="*/ 429591 h 3142616" name="TY35"/>
                <a:gd fmla="*/ 4359548 w 4361816" name="TX36"/>
                <a:gd fmla="*/ 476069 h 3142616" name="TY36"/>
                <a:gd fmla="*/ 4361688 w 4361816" name="TX37"/>
                <a:gd fmla="*/ 523748 h 3142616" name="TY37"/>
                <a:gd fmla="*/ 4361688 w 4361816" name="TX38"/>
                <a:gd fmla="*/ 2618740 h 3142616" name="TY38"/>
                <a:gd fmla="*/ 4359548 w 4361816" name="TX39"/>
                <a:gd fmla="*/ 2666418 h 3142616" name="TY39"/>
                <a:gd fmla="*/ 4353251 w 4361816" name="TX40"/>
                <a:gd fmla="*/ 2712896 h 3142616" name="TY40"/>
                <a:gd fmla="*/ 4342982 w 4361816" name="TX41"/>
                <a:gd fmla="*/ 2757989 h 3142616" name="TY41"/>
                <a:gd fmla="*/ 4328926 w 4361816" name="TX42"/>
                <a:gd fmla="*/ 2801511 h 3142616" name="TY42"/>
                <a:gd fmla="*/ 4311267 w 4361816" name="TX43"/>
                <a:gd fmla="*/ 2843279 h 3142616" name="TY43"/>
                <a:gd fmla="*/ 4290191 w 4361816" name="TX44"/>
                <a:gd fmla="*/ 2883106 h 3142616" name="TY44"/>
                <a:gd fmla="*/ 4265882 w 4361816" name="TX45"/>
                <a:gd fmla="*/ 2920810 h 3142616" name="TY45"/>
                <a:gd fmla="*/ 4238524 w 4361816" name="TX46"/>
                <a:gd fmla="*/ 2956203 h 3142616" name="TY46"/>
                <a:gd fmla="*/ 4208303 w 4361816" name="TX47"/>
                <a:gd fmla="*/ 2989103 h 3142616" name="TY47"/>
                <a:gd fmla="*/ 4175403 w 4361816" name="TX48"/>
                <a:gd fmla="*/ 3019324 h 3142616" name="TY48"/>
                <a:gd fmla="*/ 4140010 w 4361816" name="TX49"/>
                <a:gd fmla="*/ 3046682 h 3142616" name="TY49"/>
                <a:gd fmla="*/ 4102306 w 4361816" name="TX50"/>
                <a:gd fmla="*/ 3070991 h 3142616" name="TY50"/>
                <a:gd fmla="*/ 4062479 w 4361816" name="TX51"/>
                <a:gd fmla="*/ 3092067 h 3142616" name="TY51"/>
                <a:gd fmla="*/ 4020711 w 4361816" name="TX52"/>
                <a:gd fmla="*/ 3109726 h 3142616" name="TY52"/>
                <a:gd fmla="*/ 3977189 w 4361816" name="TX53"/>
                <a:gd fmla="*/ 3123782 h 3142616" name="TY53"/>
                <a:gd fmla="*/ 3932096 w 4361816" name="TX54"/>
                <a:gd fmla="*/ 3134051 h 3142616" name="TY54"/>
                <a:gd fmla="*/ 3885618 w 4361816" name="TX55"/>
                <a:gd fmla="*/ 3140348 h 3142616" name="TY55"/>
                <a:gd fmla="*/ 3837940 w 4361816" name="TX56"/>
                <a:gd fmla="*/ 3142488 h 3142616" name="TY56"/>
                <a:gd fmla="*/ 523748 w 4361816" name="TX57"/>
                <a:gd fmla="*/ 3142488 h 3142616" name="TY57"/>
                <a:gd fmla="*/ 476069 w 4361816" name="TX58"/>
                <a:gd fmla="*/ 3140348 h 3142616" name="TY58"/>
                <a:gd fmla="*/ 429591 w 4361816" name="TX59"/>
                <a:gd fmla="*/ 3134051 h 3142616" name="TY59"/>
                <a:gd fmla="*/ 384498 w 4361816" name="TX60"/>
                <a:gd fmla="*/ 3123782 h 3142616" name="TY60"/>
                <a:gd fmla="*/ 340976 w 4361816" name="TX61"/>
                <a:gd fmla="*/ 3109726 h 3142616" name="TY61"/>
                <a:gd fmla="*/ 299208 w 4361816" name="TX62"/>
                <a:gd fmla="*/ 3092067 h 3142616" name="TY62"/>
                <a:gd fmla="*/ 259381 w 4361816" name="TX63"/>
                <a:gd fmla="*/ 3070991 h 3142616" name="TY63"/>
                <a:gd fmla="*/ 221677 w 4361816" name="TX64"/>
                <a:gd fmla="*/ 3046682 h 3142616" name="TY64"/>
                <a:gd fmla="*/ 186284 w 4361816" name="TX65"/>
                <a:gd fmla="*/ 3019324 h 3142616" name="TY65"/>
                <a:gd fmla="*/ 153384 w 4361816" name="TX66"/>
                <a:gd fmla="*/ 2989103 h 3142616" name="TY66"/>
                <a:gd fmla="*/ 123163 w 4361816" name="TX67"/>
                <a:gd fmla="*/ 2956203 h 3142616" name="TY67"/>
                <a:gd fmla="*/ 95805 w 4361816" name="TX68"/>
                <a:gd fmla="*/ 2920810 h 3142616" name="TY68"/>
                <a:gd fmla="*/ 71496 w 4361816" name="TX69"/>
                <a:gd fmla="*/ 2883106 h 3142616" name="TY69"/>
                <a:gd fmla="*/ 50420 w 4361816" name="TX70"/>
                <a:gd fmla="*/ 2843279 h 3142616" name="TY70"/>
                <a:gd fmla="*/ 32761 w 4361816" name="TX71"/>
                <a:gd fmla="*/ 2801511 h 3142616" name="TY71"/>
                <a:gd fmla="*/ 18705 w 4361816" name="TX72"/>
                <a:gd fmla="*/ 2757989 h 3142616" name="TY72"/>
                <a:gd fmla="*/ 8436 w 4361816" name="TX73"/>
                <a:gd fmla="*/ 2712896 h 3142616" name="TY73"/>
                <a:gd fmla="*/ 2139 w 4361816" name="TX74"/>
                <a:gd fmla="*/ 2666418 h 3142616" name="TY74"/>
                <a:gd fmla="*/ 0 w 4361816" name="TX75"/>
                <a:gd fmla="*/ 2618740 h 3142616" name="TY75"/>
                <a:gd fmla="*/ 0 w 4361816" name="TX76"/>
                <a:gd fmla="*/ 523748 h 3142616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4361816" h="3142616">
                  <a:moveTo>
                    <a:pt x="0" y="523748"/>
                  </a:moveTo>
                  <a:lnTo>
                    <a:pt x="2139" y="476069"/>
                  </a:lnTo>
                  <a:lnTo>
                    <a:pt x="8436" y="429591"/>
                  </a:lnTo>
                  <a:lnTo>
                    <a:pt x="18705" y="384498"/>
                  </a:lnTo>
                  <a:lnTo>
                    <a:pt x="32761" y="340976"/>
                  </a:lnTo>
                  <a:lnTo>
                    <a:pt x="50420" y="299208"/>
                  </a:lnTo>
                  <a:lnTo>
                    <a:pt x="71496" y="259381"/>
                  </a:lnTo>
                  <a:lnTo>
                    <a:pt x="95805" y="221677"/>
                  </a:lnTo>
                  <a:lnTo>
                    <a:pt x="123163" y="186284"/>
                  </a:lnTo>
                  <a:lnTo>
                    <a:pt x="153384" y="153384"/>
                  </a:lnTo>
                  <a:lnTo>
                    <a:pt x="186284" y="123163"/>
                  </a:lnTo>
                  <a:lnTo>
                    <a:pt x="221677" y="95805"/>
                  </a:lnTo>
                  <a:lnTo>
                    <a:pt x="259381" y="71496"/>
                  </a:lnTo>
                  <a:lnTo>
                    <a:pt x="299208" y="50420"/>
                  </a:lnTo>
                  <a:lnTo>
                    <a:pt x="340976" y="32761"/>
                  </a:lnTo>
                  <a:lnTo>
                    <a:pt x="384498" y="18705"/>
                  </a:lnTo>
                  <a:lnTo>
                    <a:pt x="429591" y="8436"/>
                  </a:lnTo>
                  <a:lnTo>
                    <a:pt x="476069" y="2139"/>
                  </a:lnTo>
                  <a:lnTo>
                    <a:pt x="523748" y="0"/>
                  </a:lnTo>
                  <a:lnTo>
                    <a:pt x="3837940" y="0"/>
                  </a:lnTo>
                  <a:lnTo>
                    <a:pt x="3885618" y="2139"/>
                  </a:lnTo>
                  <a:lnTo>
                    <a:pt x="3932096" y="8436"/>
                  </a:lnTo>
                  <a:lnTo>
                    <a:pt x="3977189" y="18705"/>
                  </a:lnTo>
                  <a:lnTo>
                    <a:pt x="4020711" y="32761"/>
                  </a:lnTo>
                  <a:lnTo>
                    <a:pt x="4062479" y="50420"/>
                  </a:lnTo>
                  <a:lnTo>
                    <a:pt x="4102306" y="71496"/>
                  </a:lnTo>
                  <a:lnTo>
                    <a:pt x="4140010" y="95805"/>
                  </a:lnTo>
                  <a:lnTo>
                    <a:pt x="4175403" y="123163"/>
                  </a:lnTo>
                  <a:lnTo>
                    <a:pt x="4208303" y="153384"/>
                  </a:lnTo>
                  <a:lnTo>
                    <a:pt x="4238524" y="186284"/>
                  </a:lnTo>
                  <a:lnTo>
                    <a:pt x="4265882" y="221677"/>
                  </a:lnTo>
                  <a:lnTo>
                    <a:pt x="4290191" y="259381"/>
                  </a:lnTo>
                  <a:lnTo>
                    <a:pt x="4311267" y="299208"/>
                  </a:lnTo>
                  <a:lnTo>
                    <a:pt x="4328926" y="340976"/>
                  </a:lnTo>
                  <a:lnTo>
                    <a:pt x="4342982" y="384498"/>
                  </a:lnTo>
                  <a:lnTo>
                    <a:pt x="4353251" y="429591"/>
                  </a:lnTo>
                  <a:lnTo>
                    <a:pt x="4359548" y="476069"/>
                  </a:lnTo>
                  <a:lnTo>
                    <a:pt x="4361688" y="523748"/>
                  </a:lnTo>
                  <a:lnTo>
                    <a:pt x="4361688" y="2618740"/>
                  </a:lnTo>
                  <a:lnTo>
                    <a:pt x="4359548" y="2666418"/>
                  </a:lnTo>
                  <a:lnTo>
                    <a:pt x="4353251" y="2712896"/>
                  </a:lnTo>
                  <a:lnTo>
                    <a:pt x="4342982" y="2757989"/>
                  </a:lnTo>
                  <a:lnTo>
                    <a:pt x="4328926" y="2801511"/>
                  </a:lnTo>
                  <a:lnTo>
                    <a:pt x="4311267" y="2843279"/>
                  </a:lnTo>
                  <a:lnTo>
                    <a:pt x="4290191" y="2883106"/>
                  </a:lnTo>
                  <a:lnTo>
                    <a:pt x="4265882" y="2920810"/>
                  </a:lnTo>
                  <a:lnTo>
                    <a:pt x="4238524" y="2956203"/>
                  </a:lnTo>
                  <a:lnTo>
                    <a:pt x="4208303" y="2989103"/>
                  </a:lnTo>
                  <a:lnTo>
                    <a:pt x="4175403" y="3019324"/>
                  </a:lnTo>
                  <a:lnTo>
                    <a:pt x="4140010" y="3046682"/>
                  </a:lnTo>
                  <a:lnTo>
                    <a:pt x="4102306" y="3070991"/>
                  </a:lnTo>
                  <a:lnTo>
                    <a:pt x="4062479" y="3092067"/>
                  </a:lnTo>
                  <a:lnTo>
                    <a:pt x="4020711" y="3109726"/>
                  </a:lnTo>
                  <a:lnTo>
                    <a:pt x="3977189" y="3123782"/>
                  </a:lnTo>
                  <a:lnTo>
                    <a:pt x="3932096" y="3134051"/>
                  </a:lnTo>
                  <a:lnTo>
                    <a:pt x="3885618" y="3140348"/>
                  </a:lnTo>
                  <a:lnTo>
                    <a:pt x="3837940" y="3142488"/>
                  </a:lnTo>
                  <a:lnTo>
                    <a:pt x="523748" y="3142488"/>
                  </a:lnTo>
                  <a:lnTo>
                    <a:pt x="476069" y="3140348"/>
                  </a:lnTo>
                  <a:lnTo>
                    <a:pt x="429591" y="3134051"/>
                  </a:lnTo>
                  <a:lnTo>
                    <a:pt x="384498" y="3123782"/>
                  </a:lnTo>
                  <a:lnTo>
                    <a:pt x="340976" y="3109726"/>
                  </a:lnTo>
                  <a:lnTo>
                    <a:pt x="299208" y="3092067"/>
                  </a:lnTo>
                  <a:lnTo>
                    <a:pt x="259381" y="3070991"/>
                  </a:lnTo>
                  <a:lnTo>
                    <a:pt x="221677" y="3046682"/>
                  </a:lnTo>
                  <a:lnTo>
                    <a:pt x="186284" y="3019324"/>
                  </a:lnTo>
                  <a:lnTo>
                    <a:pt x="153384" y="2989103"/>
                  </a:lnTo>
                  <a:lnTo>
                    <a:pt x="123163" y="2956203"/>
                  </a:lnTo>
                  <a:lnTo>
                    <a:pt x="95805" y="2920810"/>
                  </a:lnTo>
                  <a:lnTo>
                    <a:pt x="71496" y="2883106"/>
                  </a:lnTo>
                  <a:lnTo>
                    <a:pt x="50420" y="2843279"/>
                  </a:lnTo>
                  <a:lnTo>
                    <a:pt x="32761" y="2801511"/>
                  </a:lnTo>
                  <a:lnTo>
                    <a:pt x="18705" y="2757989"/>
                  </a:lnTo>
                  <a:lnTo>
                    <a:pt x="8436" y="2712896"/>
                  </a:lnTo>
                  <a:lnTo>
                    <a:pt x="2139" y="2666418"/>
                  </a:lnTo>
                  <a:lnTo>
                    <a:pt x="0" y="2618740"/>
                  </a:lnTo>
                  <a:lnTo>
                    <a:pt x="0" y="523748"/>
                  </a:lnTo>
                  <a:close/>
                </a:path>
              </a:pathLst>
            </a:custGeom>
            <a:ln w="27305" cap="flat" cmpd="sng">
              <a:solidFill>
                <a:srgbClr val="3E762B">
                  <a:alpha val="100000"/>
                </a:srgbClr>
              </a:solidFill>
              <a:prstDash val="sysDash"/>
            </a:ln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0">
              <a:off x="6084570" y="2654935"/>
              <a:ext cx="4155440" cy="138366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vert="horz" anchor="ctr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4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  <a:p>
              <a:pPr marL="0" indent="285750" rtl="0" algn="l" defTabSz="914400" eaLnBrk="1" latinLnBrk="0" hangingPunct="1">
                <a:buClr>
                  <a:srgbClr val="000000"/>
                </a:buClr>
                <a:buFont typeface="Arial"/>
                <a:buChar char="•"/>
              </a:pPr>
              <a:r>
                <a:rPr sz="1400">
                  <a:solidFill>
                    <a:schemeClr val="tx1"/>
                  </a:solidFill>
                  <a:latin typeface="Calibri" charset="0"/>
                  <a:ea typeface="맑은 고딕" charset="0"/>
                </a:rPr>
                <a:t>코로나19 유행이 시작된 2020년에는 발매된지 3~10년 사이의 곡을 더 듣기 시작했다.</a:t>
              </a:r>
              <a:endParaRPr lang="ko-KR" altLang="en-US" sz="14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4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  <a:p>
              <a:pPr marL="0" indent="285750" rtl="0" algn="l" defTabSz="914400" eaLnBrk="1" latinLnBrk="0" hangingPunct="1">
                <a:buClr>
                  <a:srgbClr val="000000"/>
                </a:buClr>
                <a:buFont typeface="Arial"/>
                <a:buChar char="•"/>
              </a:pPr>
              <a:r>
                <a:rPr sz="1400">
                  <a:solidFill>
                    <a:schemeClr val="tx1"/>
                  </a:solidFill>
                  <a:latin typeface="Calibri" charset="0"/>
                  <a:ea typeface="맑은 고딕" charset="0"/>
                </a:rPr>
                <a:t>2021년 상반기부터는 발매된지 10~20년 사이의 곡들도 차트에 빈번하게 등장했다.</a:t>
              </a:r>
              <a:endParaRPr lang="ko-KR" altLang="en-US" sz="14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</p:txBody>
        </p:sp>
      </p:grpSp>
      <p:pic>
        <p:nvPicPr>
          <p:cNvPr id="11" name="Picture " descr="/Users/jeonmyeong-un/Library/Group Containers/L48J367XN4.com.infraware.PolarisOffice/EngineTemp/2841/fImage20666376351147.gi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4600" y="1020444"/>
            <a:ext cx="3832860" cy="5115560"/>
          </a:xfrm>
          <a:prstGeom prst="rect"/>
          <a:noFill/>
        </p:spPr>
      </p:pic>
      <p:sp>
        <p:nvSpPr>
          <p:cNvPr id="31" name="텍스트 상자 83"/>
          <p:cNvSpPr txBox="1">
            <a:spLocks/>
          </p:cNvSpPr>
          <p:nvPr/>
        </p:nvSpPr>
        <p:spPr>
          <a:xfrm rot="0">
            <a:off x="5060315" y="5848350"/>
            <a:ext cx="221107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 cap="none" i="0" b="0" strike="noStrike">
                <a:latin typeface="나눔고딕" charset="0"/>
                <a:ea typeface="NanumGothic" charset="0"/>
              </a:rPr>
              <a:t>bubble plot</a:t>
            </a:r>
            <a:endParaRPr lang="ko-KR" altLang="en-US" sz="1200" cap="none" i="0" b="0" strike="noStrike">
              <a:latin typeface="나눔고딕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jeonmyeong-un/Library/Group Containers/L48J367XN4.com.infraware.PolarisOffice/EngineTemp/2841/fImage3328276365631.pn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2325" y="904240"/>
            <a:ext cx="10558780" cy="534098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1195050" y="130175"/>
            <a:ext cx="384810" cy="793115"/>
          </a:xfrm>
          <a:custGeom>
            <a:gdLst>
              <a:gd fmla="*/ 0 w 384176" name="TX0"/>
              <a:gd fmla="*/ 792480 h 792481" name="TY0"/>
              <a:gd fmla="*/ 48171 w 384176" name="TX1"/>
              <a:gd fmla="*/ 789396 h 792481" name="TY1"/>
              <a:gd fmla="*/ 94558 w 384176" name="TX2"/>
              <a:gd fmla="*/ 780394 h 792481" name="TY2"/>
              <a:gd fmla="*/ 138799 w 384176" name="TX3"/>
              <a:gd fmla="*/ 765842 h 792481" name="TY3"/>
              <a:gd fmla="*/ 180536 w 384176" name="TX4"/>
              <a:gd fmla="*/ 746112 h 792481" name="TY4"/>
              <a:gd fmla="*/ 219408 w 384176" name="TX5"/>
              <a:gd fmla="*/ 721573 h 792481" name="TY5"/>
              <a:gd fmla="*/ 255056 w 384176" name="TX6"/>
              <a:gd fmla="*/ 692597 h 792481" name="TY6"/>
              <a:gd fmla="*/ 287118 w 384176" name="TX7"/>
              <a:gd fmla="*/ 659553 h 792481" name="TY7"/>
              <a:gd fmla="*/ 315235 w 384176" name="TX8"/>
              <a:gd fmla="*/ 622813 h 792481" name="TY8"/>
              <a:gd fmla="*/ 339048 w 384176" name="TX9"/>
              <a:gd fmla="*/ 582746 h 792481" name="TY9"/>
              <a:gd fmla="*/ 358195 w 384176" name="TX10"/>
              <a:gd fmla="*/ 539722 h 792481" name="TY10"/>
              <a:gd fmla="*/ 372317 w 384176" name="TX11"/>
              <a:gd fmla="*/ 494113 h 792481" name="TY11"/>
              <a:gd fmla="*/ 381055 w 384176" name="TX12"/>
              <a:gd fmla="*/ 446289 h 792481" name="TY12"/>
              <a:gd fmla="*/ 384048 w 384176" name="TX13"/>
              <a:gd fmla="*/ 396621 h 792481" name="TY13"/>
              <a:gd fmla="*/ 384048 w 384176" name="TX14"/>
              <a:gd fmla="*/ 395859 h 792481" name="TY14"/>
              <a:gd fmla="*/ 381055 w 384176" name="TX15"/>
              <a:gd fmla="*/ 346190 h 792481" name="TY15"/>
              <a:gd fmla="*/ 372317 w 384176" name="TX16"/>
              <a:gd fmla="*/ 298366 h 792481" name="TY16"/>
              <a:gd fmla="*/ 358195 w 384176" name="TX17"/>
              <a:gd fmla="*/ 252757 h 792481" name="TY17"/>
              <a:gd fmla="*/ 339048 w 384176" name="TX18"/>
              <a:gd fmla="*/ 209733 h 792481" name="TY18"/>
              <a:gd fmla="*/ 315235 w 384176" name="TX19"/>
              <a:gd fmla="*/ 169666 h 792481" name="TY19"/>
              <a:gd fmla="*/ 287118 w 384176" name="TX20"/>
              <a:gd fmla="*/ 132926 h 792481" name="TY20"/>
              <a:gd fmla="*/ 255056 w 384176" name="TX21"/>
              <a:gd fmla="*/ 99882 h 792481" name="TY21"/>
              <a:gd fmla="*/ 219408 w 384176" name="TX22"/>
              <a:gd fmla="*/ 70906 h 792481" name="TY22"/>
              <a:gd fmla="*/ 180536 w 384176" name="TX23"/>
              <a:gd fmla="*/ 46367 h 792481" name="TY23"/>
              <a:gd fmla="*/ 138799 w 384176" name="TX24"/>
              <a:gd fmla="*/ 26637 h 792481" name="TY24"/>
              <a:gd fmla="*/ 94558 w 384176" name="TX25"/>
              <a:gd fmla="*/ 12085 h 792481" name="TY25"/>
              <a:gd fmla="*/ 48171 w 384176" name="TX26"/>
              <a:gd fmla="*/ 3083 h 792481" name="TY26"/>
              <a:gd fmla="*/ 0 w 384176" name="TX27"/>
              <a:gd fmla="*/ 0 h 792481" name="TY2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</a:cxnLst>
            <a:rect l="l" t="t" r="r" b="b"/>
            <a:pathLst>
              <a:path w="384176" h="792481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5" name="Picture " descr="/Users/jeonmyeong-un/Library/Group Containers/L48J367XN4.com.infraware.PolarisOffice/EngineTemp/2841/fImage19456389753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5500" y="23495"/>
            <a:ext cx="210820" cy="210820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840740" y="130175"/>
            <a:ext cx="10556875" cy="6124575"/>
          </a:xfrm>
          <a:custGeom>
            <a:gdLst>
              <a:gd fmla="*/ 179832 w 10556241" name="TX0"/>
              <a:gd fmla="*/ 2794 h 6123941" name="TY0"/>
              <a:gd fmla="*/ 10354818 w 10556241" name="TX1"/>
              <a:gd fmla="*/ 0 h 6123941" name="TY1"/>
              <a:gd fmla="*/ 380999 w 10556241" name="TX2"/>
              <a:gd fmla="*/ 783336 h 6123941" name="TY2"/>
              <a:gd fmla="*/ 10353929 w 10556241" name="TX3"/>
              <a:gd fmla="*/ 792353 h 6123941" name="TY3"/>
              <a:gd fmla="*/ 380999 w 10556241" name="TX4"/>
              <a:gd fmla="*/ 6123432 h 6123941" name="TY4"/>
              <a:gd fmla="*/ 333207 w 10556241" name="TX5"/>
              <a:gd fmla="*/ 6120372 h 6123941" name="TY5"/>
              <a:gd fmla="*/ 287185 w 10556241" name="TX6"/>
              <a:gd fmla="*/ 6111438 h 6123941" name="TY6"/>
              <a:gd fmla="*/ 243293 w 10556241" name="TX7"/>
              <a:gd fmla="*/ 6096998 h 6123941" name="TY7"/>
              <a:gd fmla="*/ 201887 w 10556241" name="TX8"/>
              <a:gd fmla="*/ 6077421 h 6123941" name="TY8"/>
              <a:gd fmla="*/ 163323 w 10556241" name="TX9"/>
              <a:gd fmla="*/ 6053073 h 6123941" name="TY9"/>
              <a:gd fmla="*/ 127960 w 10556241" name="TX10"/>
              <a:gd fmla="*/ 6024324 h 6123941" name="TY10"/>
              <a:gd fmla="*/ 96153 w 10556241" name="TX11"/>
              <a:gd fmla="*/ 5991541 h 6123941" name="TY11"/>
              <a:gd fmla="*/ 68260 w 10556241" name="TX12"/>
              <a:gd fmla="*/ 5955093 h 6123941" name="TY12"/>
              <a:gd fmla="*/ 44638 w 10556241" name="TX13"/>
              <a:gd fmla="*/ 5915347 h 6123941" name="TY13"/>
              <a:gd fmla="*/ 25644 w 10556241" name="TX14"/>
              <a:gd fmla="*/ 5872671 h 6123941" name="TY14"/>
              <a:gd fmla="*/ 11635 w 10556241" name="TX15"/>
              <a:gd fmla="*/ 5827434 h 6123941" name="TY15"/>
              <a:gd fmla="*/ 2968 w 10556241" name="TX16"/>
              <a:gd fmla="*/ 5780003 h 6123941" name="TY16"/>
              <a:gd fmla="*/ 0 w 10556241" name="TX17"/>
              <a:gd fmla="*/ 5730748 h 6123941" name="TY17"/>
              <a:gd fmla="*/ 0 w 10556241" name="TX18"/>
              <a:gd fmla="*/ 1176020 h 6123941" name="TY18"/>
              <a:gd fmla="*/ 2968 w 10556241" name="TX19"/>
              <a:gd fmla="*/ 1126754 h 6123941" name="TY19"/>
              <a:gd fmla="*/ 11635 w 10556241" name="TX20"/>
              <a:gd fmla="*/ 1079316 h 6123941" name="TY20"/>
              <a:gd fmla="*/ 25644 w 10556241" name="TX21"/>
              <a:gd fmla="*/ 1034075 h 6123941" name="TY21"/>
              <a:gd fmla="*/ 44638 w 10556241" name="TX22"/>
              <a:gd fmla="*/ 991398 h 6123941" name="TY22"/>
              <a:gd fmla="*/ 68260 w 10556241" name="TX23"/>
              <a:gd fmla="*/ 951652 h 6123941" name="TY23"/>
              <a:gd fmla="*/ 96153 w 10556241" name="TX24"/>
              <a:gd fmla="*/ 915205 h 6123941" name="TY24"/>
              <a:gd fmla="*/ 127960 w 10556241" name="TX25"/>
              <a:gd fmla="*/ 882425 h 6123941" name="TY25"/>
              <a:gd fmla="*/ 163323 w 10556241" name="TX26"/>
              <a:gd fmla="*/ 853680 h 6123941" name="TY26"/>
              <a:gd fmla="*/ 201887 w 10556241" name="TX27"/>
              <a:gd fmla="*/ 829336 h 6123941" name="TY27"/>
              <a:gd fmla="*/ 243293 w 10556241" name="TX28"/>
              <a:gd fmla="*/ 809762 h 6123941" name="TY28"/>
              <a:gd fmla="*/ 287185 w 10556241" name="TX29"/>
              <a:gd fmla="*/ 795326 h 6123941" name="TY29"/>
              <a:gd fmla="*/ 333207 w 10556241" name="TX30"/>
              <a:gd fmla="*/ 786394 h 6123941" name="TY30"/>
              <a:gd fmla="*/ 380999 w 10556241" name="TX31"/>
              <a:gd fmla="*/ 783336 h 6123941" name="TY31"/>
              <a:gd fmla="*/ 380999 w 10556241" name="TX32"/>
              <a:gd fmla="*/ 6120384 h 6123941" name="TY32"/>
              <a:gd fmla="*/ 10555986 w 10556241" name="TX33"/>
              <a:gd fmla="*/ 6120384 h 6123941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10556241" h="6123941">
                <a:moveTo>
                  <a:pt x="179832" y="2794"/>
                </a:moveTo>
                <a:lnTo>
                  <a:pt x="10354818" y="0"/>
                </a:lnTo>
                <a:moveTo>
                  <a:pt x="380999" y="783336"/>
                </a:moveTo>
                <a:lnTo>
                  <a:pt x="10353929" y="792353"/>
                </a:lnTo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7" name="Picture " descr="/Users/jeonmyeong-un/Library/Group Containers/L48J367XN4.com.infraware.PolarisOffice/EngineTemp/2841/fImage19496405633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3645" y="6144260"/>
            <a:ext cx="210820" cy="2108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>
            <p:ph type="title"/>
          </p:nvPr>
        </p:nvSpPr>
        <p:spPr>
          <a:xfrm rot="0">
            <a:off x="1259840" y="304800"/>
            <a:ext cx="9811385" cy="567690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코로나19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전후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음악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선호도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변화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원인</a:t>
            </a:r>
            <a:endParaRPr lang="ko-KR" altLang="en-US" sz="3550" i="0" b="0">
              <a:solidFill>
                <a:srgbClr val="2A4F1D"/>
              </a:solidFill>
              <a:latin typeface="Malgun Gothic Semilight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26035" rIns="0" bIns="0" vert="horz" anchor="t">
            <a:spAutoFit/>
          </a:bodyPr>
          <a:lstStyle/>
          <a:p>
            <a:pPr marL="38100" indent="0" rtl="0" algn="l" defTabSz="914400" eaLnBrk="1" latinLnBrk="0" hangingPunct="1">
              <a:buFontTx/>
              <a:buNone/>
            </a:pPr>
            <a:fld id="{B9320F77-B9A0-41C5-862A-B4B631284C64}" type="slidenum">
              <a:rPr sz="1200" i="0" b="0">
                <a:latin typeface="Malgun Gothic" charset="0"/>
                <a:ea typeface="맑은 고딕" charset="0"/>
              </a:rPr>
              <a:t>18</a:t>
            </a:fld>
            <a:endParaRPr lang="ko-KR" altLang="en-US" sz="1200" i="0" b="0">
              <a:latin typeface="Malgun Gothic" charset="0"/>
              <a:ea typeface="맑은 고딕" charset="0"/>
            </a:endParaRPr>
          </a:p>
        </p:txBody>
      </p:sp>
      <p:grpSp>
        <p:nvGrpSpPr>
          <p:cNvPr id="12" name="Group 5"/>
          <p:cNvGrpSpPr/>
          <p:nvPr/>
        </p:nvGrpSpPr>
        <p:grpSpPr>
          <a:xfrm rot="0">
            <a:off x="6988175" y="1257300"/>
            <a:ext cx="4508500" cy="4487545"/>
            <a:chOff x="6988175" y="1257300"/>
            <a:chExt cx="4508500" cy="4487545"/>
          </a:xfrm>
        </p:grpSpPr>
        <p:sp>
          <p:nvSpPr>
            <p:cNvPr id="9" name="Rect 0"/>
            <p:cNvSpPr>
              <a:spLocks/>
            </p:cNvSpPr>
            <p:nvPr/>
          </p:nvSpPr>
          <p:spPr>
            <a:xfrm rot="0">
              <a:off x="6988175" y="1257300"/>
              <a:ext cx="4508500" cy="4487545"/>
            </a:xfrm>
            <a:custGeom>
              <a:gdLst>
                <a:gd fmla="*/ 0 w 4361816" name="TX0"/>
                <a:gd fmla="*/ 523748 h 3142616" name="TY0"/>
                <a:gd fmla="*/ 2139 w 4361816" name="TX1"/>
                <a:gd fmla="*/ 476069 h 3142616" name="TY1"/>
                <a:gd fmla="*/ 8436 w 4361816" name="TX2"/>
                <a:gd fmla="*/ 429591 h 3142616" name="TY2"/>
                <a:gd fmla="*/ 18705 w 4361816" name="TX3"/>
                <a:gd fmla="*/ 384498 h 3142616" name="TY3"/>
                <a:gd fmla="*/ 32761 w 4361816" name="TX4"/>
                <a:gd fmla="*/ 340976 h 3142616" name="TY4"/>
                <a:gd fmla="*/ 50420 w 4361816" name="TX5"/>
                <a:gd fmla="*/ 299208 h 3142616" name="TY5"/>
                <a:gd fmla="*/ 71496 w 4361816" name="TX6"/>
                <a:gd fmla="*/ 259381 h 3142616" name="TY6"/>
                <a:gd fmla="*/ 95805 w 4361816" name="TX7"/>
                <a:gd fmla="*/ 221677 h 3142616" name="TY7"/>
                <a:gd fmla="*/ 123163 w 4361816" name="TX8"/>
                <a:gd fmla="*/ 186284 h 3142616" name="TY8"/>
                <a:gd fmla="*/ 153384 w 4361816" name="TX9"/>
                <a:gd fmla="*/ 153384 h 3142616" name="TY9"/>
                <a:gd fmla="*/ 186284 w 4361816" name="TX10"/>
                <a:gd fmla="*/ 123163 h 3142616" name="TY10"/>
                <a:gd fmla="*/ 221677 w 4361816" name="TX11"/>
                <a:gd fmla="*/ 95805 h 3142616" name="TY11"/>
                <a:gd fmla="*/ 259381 w 4361816" name="TX12"/>
                <a:gd fmla="*/ 71496 h 3142616" name="TY12"/>
                <a:gd fmla="*/ 299208 w 4361816" name="TX13"/>
                <a:gd fmla="*/ 50420 h 3142616" name="TY13"/>
                <a:gd fmla="*/ 340976 w 4361816" name="TX14"/>
                <a:gd fmla="*/ 32761 h 3142616" name="TY14"/>
                <a:gd fmla="*/ 384498 w 4361816" name="TX15"/>
                <a:gd fmla="*/ 18705 h 3142616" name="TY15"/>
                <a:gd fmla="*/ 429591 w 4361816" name="TX16"/>
                <a:gd fmla="*/ 8436 h 3142616" name="TY16"/>
                <a:gd fmla="*/ 476069 w 4361816" name="TX17"/>
                <a:gd fmla="*/ 2139 h 3142616" name="TY17"/>
                <a:gd fmla="*/ 523748 w 4361816" name="TX18"/>
                <a:gd fmla="*/ 0 h 3142616" name="TY18"/>
                <a:gd fmla="*/ 3837940 w 4361816" name="TX19"/>
                <a:gd fmla="*/ 0 h 3142616" name="TY19"/>
                <a:gd fmla="*/ 3885618 w 4361816" name="TX20"/>
                <a:gd fmla="*/ 2139 h 3142616" name="TY20"/>
                <a:gd fmla="*/ 3932096 w 4361816" name="TX21"/>
                <a:gd fmla="*/ 8436 h 3142616" name="TY21"/>
                <a:gd fmla="*/ 3977189 w 4361816" name="TX22"/>
                <a:gd fmla="*/ 18705 h 3142616" name="TY22"/>
                <a:gd fmla="*/ 4020711 w 4361816" name="TX23"/>
                <a:gd fmla="*/ 32761 h 3142616" name="TY23"/>
                <a:gd fmla="*/ 4062479 w 4361816" name="TX24"/>
                <a:gd fmla="*/ 50420 h 3142616" name="TY24"/>
                <a:gd fmla="*/ 4102306 w 4361816" name="TX25"/>
                <a:gd fmla="*/ 71496 h 3142616" name="TY25"/>
                <a:gd fmla="*/ 4140010 w 4361816" name="TX26"/>
                <a:gd fmla="*/ 95805 h 3142616" name="TY26"/>
                <a:gd fmla="*/ 4175403 w 4361816" name="TX27"/>
                <a:gd fmla="*/ 123163 h 3142616" name="TY27"/>
                <a:gd fmla="*/ 4208303 w 4361816" name="TX28"/>
                <a:gd fmla="*/ 153384 h 3142616" name="TY28"/>
                <a:gd fmla="*/ 4238524 w 4361816" name="TX29"/>
                <a:gd fmla="*/ 186284 h 3142616" name="TY29"/>
                <a:gd fmla="*/ 4265882 w 4361816" name="TX30"/>
                <a:gd fmla="*/ 221677 h 3142616" name="TY30"/>
                <a:gd fmla="*/ 4290191 w 4361816" name="TX31"/>
                <a:gd fmla="*/ 259381 h 3142616" name="TY31"/>
                <a:gd fmla="*/ 4311267 w 4361816" name="TX32"/>
                <a:gd fmla="*/ 299208 h 3142616" name="TY32"/>
                <a:gd fmla="*/ 4328926 w 4361816" name="TX33"/>
                <a:gd fmla="*/ 340976 h 3142616" name="TY33"/>
                <a:gd fmla="*/ 4342982 w 4361816" name="TX34"/>
                <a:gd fmla="*/ 384498 h 3142616" name="TY34"/>
                <a:gd fmla="*/ 4353251 w 4361816" name="TX35"/>
                <a:gd fmla="*/ 429591 h 3142616" name="TY35"/>
                <a:gd fmla="*/ 4359548 w 4361816" name="TX36"/>
                <a:gd fmla="*/ 476069 h 3142616" name="TY36"/>
                <a:gd fmla="*/ 4361688 w 4361816" name="TX37"/>
                <a:gd fmla="*/ 523748 h 3142616" name="TY37"/>
                <a:gd fmla="*/ 4361688 w 4361816" name="TX38"/>
                <a:gd fmla="*/ 2618740 h 3142616" name="TY38"/>
                <a:gd fmla="*/ 4359548 w 4361816" name="TX39"/>
                <a:gd fmla="*/ 2666418 h 3142616" name="TY39"/>
                <a:gd fmla="*/ 4353251 w 4361816" name="TX40"/>
                <a:gd fmla="*/ 2712896 h 3142616" name="TY40"/>
                <a:gd fmla="*/ 4342982 w 4361816" name="TX41"/>
                <a:gd fmla="*/ 2757989 h 3142616" name="TY41"/>
                <a:gd fmla="*/ 4328926 w 4361816" name="TX42"/>
                <a:gd fmla="*/ 2801511 h 3142616" name="TY42"/>
                <a:gd fmla="*/ 4311267 w 4361816" name="TX43"/>
                <a:gd fmla="*/ 2843279 h 3142616" name="TY43"/>
                <a:gd fmla="*/ 4290191 w 4361816" name="TX44"/>
                <a:gd fmla="*/ 2883106 h 3142616" name="TY44"/>
                <a:gd fmla="*/ 4265882 w 4361816" name="TX45"/>
                <a:gd fmla="*/ 2920810 h 3142616" name="TY45"/>
                <a:gd fmla="*/ 4238524 w 4361816" name="TX46"/>
                <a:gd fmla="*/ 2956203 h 3142616" name="TY46"/>
                <a:gd fmla="*/ 4208303 w 4361816" name="TX47"/>
                <a:gd fmla="*/ 2989103 h 3142616" name="TY47"/>
                <a:gd fmla="*/ 4175403 w 4361816" name="TX48"/>
                <a:gd fmla="*/ 3019324 h 3142616" name="TY48"/>
                <a:gd fmla="*/ 4140010 w 4361816" name="TX49"/>
                <a:gd fmla="*/ 3046682 h 3142616" name="TY49"/>
                <a:gd fmla="*/ 4102306 w 4361816" name="TX50"/>
                <a:gd fmla="*/ 3070991 h 3142616" name="TY50"/>
                <a:gd fmla="*/ 4062479 w 4361816" name="TX51"/>
                <a:gd fmla="*/ 3092067 h 3142616" name="TY51"/>
                <a:gd fmla="*/ 4020711 w 4361816" name="TX52"/>
                <a:gd fmla="*/ 3109726 h 3142616" name="TY52"/>
                <a:gd fmla="*/ 3977189 w 4361816" name="TX53"/>
                <a:gd fmla="*/ 3123782 h 3142616" name="TY53"/>
                <a:gd fmla="*/ 3932096 w 4361816" name="TX54"/>
                <a:gd fmla="*/ 3134051 h 3142616" name="TY54"/>
                <a:gd fmla="*/ 3885618 w 4361816" name="TX55"/>
                <a:gd fmla="*/ 3140348 h 3142616" name="TY55"/>
                <a:gd fmla="*/ 3837940 w 4361816" name="TX56"/>
                <a:gd fmla="*/ 3142488 h 3142616" name="TY56"/>
                <a:gd fmla="*/ 523748 w 4361816" name="TX57"/>
                <a:gd fmla="*/ 3142488 h 3142616" name="TY57"/>
                <a:gd fmla="*/ 476069 w 4361816" name="TX58"/>
                <a:gd fmla="*/ 3140348 h 3142616" name="TY58"/>
                <a:gd fmla="*/ 429591 w 4361816" name="TX59"/>
                <a:gd fmla="*/ 3134051 h 3142616" name="TY59"/>
                <a:gd fmla="*/ 384498 w 4361816" name="TX60"/>
                <a:gd fmla="*/ 3123782 h 3142616" name="TY60"/>
                <a:gd fmla="*/ 340976 w 4361816" name="TX61"/>
                <a:gd fmla="*/ 3109726 h 3142616" name="TY61"/>
                <a:gd fmla="*/ 299208 w 4361816" name="TX62"/>
                <a:gd fmla="*/ 3092067 h 3142616" name="TY62"/>
                <a:gd fmla="*/ 259381 w 4361816" name="TX63"/>
                <a:gd fmla="*/ 3070991 h 3142616" name="TY63"/>
                <a:gd fmla="*/ 221677 w 4361816" name="TX64"/>
                <a:gd fmla="*/ 3046682 h 3142616" name="TY64"/>
                <a:gd fmla="*/ 186284 w 4361816" name="TX65"/>
                <a:gd fmla="*/ 3019324 h 3142616" name="TY65"/>
                <a:gd fmla="*/ 153384 w 4361816" name="TX66"/>
                <a:gd fmla="*/ 2989103 h 3142616" name="TY66"/>
                <a:gd fmla="*/ 123163 w 4361816" name="TX67"/>
                <a:gd fmla="*/ 2956203 h 3142616" name="TY67"/>
                <a:gd fmla="*/ 95805 w 4361816" name="TX68"/>
                <a:gd fmla="*/ 2920810 h 3142616" name="TY68"/>
                <a:gd fmla="*/ 71496 w 4361816" name="TX69"/>
                <a:gd fmla="*/ 2883106 h 3142616" name="TY69"/>
                <a:gd fmla="*/ 50420 w 4361816" name="TX70"/>
                <a:gd fmla="*/ 2843279 h 3142616" name="TY70"/>
                <a:gd fmla="*/ 32761 w 4361816" name="TX71"/>
                <a:gd fmla="*/ 2801511 h 3142616" name="TY71"/>
                <a:gd fmla="*/ 18705 w 4361816" name="TX72"/>
                <a:gd fmla="*/ 2757989 h 3142616" name="TY72"/>
                <a:gd fmla="*/ 8436 w 4361816" name="TX73"/>
                <a:gd fmla="*/ 2712896 h 3142616" name="TY73"/>
                <a:gd fmla="*/ 2139 w 4361816" name="TX74"/>
                <a:gd fmla="*/ 2666418 h 3142616" name="TY74"/>
                <a:gd fmla="*/ 0 w 4361816" name="TX75"/>
                <a:gd fmla="*/ 2618740 h 3142616" name="TY75"/>
                <a:gd fmla="*/ 0 w 4361816" name="TX76"/>
                <a:gd fmla="*/ 523748 h 3142616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4361816" h="3142616">
                  <a:moveTo>
                    <a:pt x="0" y="523748"/>
                  </a:moveTo>
                  <a:lnTo>
                    <a:pt x="2139" y="476069"/>
                  </a:lnTo>
                  <a:lnTo>
                    <a:pt x="8436" y="429591"/>
                  </a:lnTo>
                  <a:lnTo>
                    <a:pt x="18705" y="384498"/>
                  </a:lnTo>
                  <a:lnTo>
                    <a:pt x="32761" y="340976"/>
                  </a:lnTo>
                  <a:lnTo>
                    <a:pt x="50420" y="299208"/>
                  </a:lnTo>
                  <a:lnTo>
                    <a:pt x="71496" y="259381"/>
                  </a:lnTo>
                  <a:lnTo>
                    <a:pt x="95805" y="221677"/>
                  </a:lnTo>
                  <a:lnTo>
                    <a:pt x="123163" y="186284"/>
                  </a:lnTo>
                  <a:lnTo>
                    <a:pt x="153384" y="153384"/>
                  </a:lnTo>
                  <a:lnTo>
                    <a:pt x="186284" y="123163"/>
                  </a:lnTo>
                  <a:lnTo>
                    <a:pt x="221677" y="95805"/>
                  </a:lnTo>
                  <a:lnTo>
                    <a:pt x="259381" y="71496"/>
                  </a:lnTo>
                  <a:lnTo>
                    <a:pt x="299208" y="50420"/>
                  </a:lnTo>
                  <a:lnTo>
                    <a:pt x="340976" y="32761"/>
                  </a:lnTo>
                  <a:lnTo>
                    <a:pt x="384498" y="18705"/>
                  </a:lnTo>
                  <a:lnTo>
                    <a:pt x="429591" y="8436"/>
                  </a:lnTo>
                  <a:lnTo>
                    <a:pt x="476069" y="2139"/>
                  </a:lnTo>
                  <a:lnTo>
                    <a:pt x="523748" y="0"/>
                  </a:lnTo>
                  <a:lnTo>
                    <a:pt x="3837940" y="0"/>
                  </a:lnTo>
                  <a:lnTo>
                    <a:pt x="3885618" y="2139"/>
                  </a:lnTo>
                  <a:lnTo>
                    <a:pt x="3932096" y="8436"/>
                  </a:lnTo>
                  <a:lnTo>
                    <a:pt x="3977189" y="18705"/>
                  </a:lnTo>
                  <a:lnTo>
                    <a:pt x="4020711" y="32761"/>
                  </a:lnTo>
                  <a:lnTo>
                    <a:pt x="4062479" y="50420"/>
                  </a:lnTo>
                  <a:lnTo>
                    <a:pt x="4102306" y="71496"/>
                  </a:lnTo>
                  <a:lnTo>
                    <a:pt x="4140010" y="95805"/>
                  </a:lnTo>
                  <a:lnTo>
                    <a:pt x="4175403" y="123163"/>
                  </a:lnTo>
                  <a:lnTo>
                    <a:pt x="4208303" y="153384"/>
                  </a:lnTo>
                  <a:lnTo>
                    <a:pt x="4238524" y="186284"/>
                  </a:lnTo>
                  <a:lnTo>
                    <a:pt x="4265882" y="221677"/>
                  </a:lnTo>
                  <a:lnTo>
                    <a:pt x="4290191" y="259381"/>
                  </a:lnTo>
                  <a:lnTo>
                    <a:pt x="4311267" y="299208"/>
                  </a:lnTo>
                  <a:lnTo>
                    <a:pt x="4328926" y="340976"/>
                  </a:lnTo>
                  <a:lnTo>
                    <a:pt x="4342982" y="384498"/>
                  </a:lnTo>
                  <a:lnTo>
                    <a:pt x="4353251" y="429591"/>
                  </a:lnTo>
                  <a:lnTo>
                    <a:pt x="4359548" y="476069"/>
                  </a:lnTo>
                  <a:lnTo>
                    <a:pt x="4361688" y="523748"/>
                  </a:lnTo>
                  <a:lnTo>
                    <a:pt x="4361688" y="2618740"/>
                  </a:lnTo>
                  <a:lnTo>
                    <a:pt x="4359548" y="2666418"/>
                  </a:lnTo>
                  <a:lnTo>
                    <a:pt x="4353251" y="2712896"/>
                  </a:lnTo>
                  <a:lnTo>
                    <a:pt x="4342982" y="2757989"/>
                  </a:lnTo>
                  <a:lnTo>
                    <a:pt x="4328926" y="2801511"/>
                  </a:lnTo>
                  <a:lnTo>
                    <a:pt x="4311267" y="2843279"/>
                  </a:lnTo>
                  <a:lnTo>
                    <a:pt x="4290191" y="2883106"/>
                  </a:lnTo>
                  <a:lnTo>
                    <a:pt x="4265882" y="2920810"/>
                  </a:lnTo>
                  <a:lnTo>
                    <a:pt x="4238524" y="2956203"/>
                  </a:lnTo>
                  <a:lnTo>
                    <a:pt x="4208303" y="2989103"/>
                  </a:lnTo>
                  <a:lnTo>
                    <a:pt x="4175403" y="3019324"/>
                  </a:lnTo>
                  <a:lnTo>
                    <a:pt x="4140010" y="3046682"/>
                  </a:lnTo>
                  <a:lnTo>
                    <a:pt x="4102306" y="3070991"/>
                  </a:lnTo>
                  <a:lnTo>
                    <a:pt x="4062479" y="3092067"/>
                  </a:lnTo>
                  <a:lnTo>
                    <a:pt x="4020711" y="3109726"/>
                  </a:lnTo>
                  <a:lnTo>
                    <a:pt x="3977189" y="3123782"/>
                  </a:lnTo>
                  <a:lnTo>
                    <a:pt x="3932096" y="3134051"/>
                  </a:lnTo>
                  <a:lnTo>
                    <a:pt x="3885618" y="3140348"/>
                  </a:lnTo>
                  <a:lnTo>
                    <a:pt x="3837940" y="3142488"/>
                  </a:lnTo>
                  <a:lnTo>
                    <a:pt x="523748" y="3142488"/>
                  </a:lnTo>
                  <a:lnTo>
                    <a:pt x="476069" y="3140348"/>
                  </a:lnTo>
                  <a:lnTo>
                    <a:pt x="429591" y="3134051"/>
                  </a:lnTo>
                  <a:lnTo>
                    <a:pt x="384498" y="3123782"/>
                  </a:lnTo>
                  <a:lnTo>
                    <a:pt x="340976" y="3109726"/>
                  </a:lnTo>
                  <a:lnTo>
                    <a:pt x="299208" y="3092067"/>
                  </a:lnTo>
                  <a:lnTo>
                    <a:pt x="259381" y="3070991"/>
                  </a:lnTo>
                  <a:lnTo>
                    <a:pt x="221677" y="3046682"/>
                  </a:lnTo>
                  <a:lnTo>
                    <a:pt x="186284" y="3019324"/>
                  </a:lnTo>
                  <a:lnTo>
                    <a:pt x="153384" y="2989103"/>
                  </a:lnTo>
                  <a:lnTo>
                    <a:pt x="123163" y="2956203"/>
                  </a:lnTo>
                  <a:lnTo>
                    <a:pt x="95805" y="2920810"/>
                  </a:lnTo>
                  <a:lnTo>
                    <a:pt x="71496" y="2883106"/>
                  </a:lnTo>
                  <a:lnTo>
                    <a:pt x="50420" y="2843279"/>
                  </a:lnTo>
                  <a:lnTo>
                    <a:pt x="32761" y="2801511"/>
                  </a:lnTo>
                  <a:lnTo>
                    <a:pt x="18705" y="2757989"/>
                  </a:lnTo>
                  <a:lnTo>
                    <a:pt x="8436" y="2712896"/>
                  </a:lnTo>
                  <a:lnTo>
                    <a:pt x="2139" y="2666418"/>
                  </a:lnTo>
                  <a:lnTo>
                    <a:pt x="0" y="2618740"/>
                  </a:lnTo>
                  <a:lnTo>
                    <a:pt x="0" y="523748"/>
                  </a:lnTo>
                  <a:close/>
                </a:path>
              </a:pathLst>
            </a:custGeom>
            <a:ln w="27305" cap="flat" cmpd="sng">
              <a:solidFill>
                <a:srgbClr val="3E762B">
                  <a:alpha val="100000"/>
                </a:srgbClr>
              </a:solidFill>
              <a:prstDash val="sysDash"/>
            </a:ln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grpSp>
          <p:nvGrpSpPr>
            <p:cNvPr id="11" name="Group 5"/>
            <p:cNvGrpSpPr/>
            <p:nvPr/>
          </p:nvGrpSpPr>
          <p:grpSpPr>
            <a:xfrm rot="0">
              <a:off x="7035800" y="1285875"/>
              <a:ext cx="4345940" cy="4108450"/>
              <a:chOff x="7035800" y="1285875"/>
              <a:chExt cx="4345940" cy="4108450"/>
            </a:xfrm>
          </p:grpSpPr>
          <p:sp>
            <p:nvSpPr>
              <p:cNvPr id="8" name="Rect 0"/>
              <p:cNvSpPr>
                <a:spLocks/>
              </p:cNvSpPr>
              <p:nvPr/>
            </p:nvSpPr>
            <p:spPr>
              <a:xfrm rot="0">
                <a:off x="7035800" y="1285875"/>
                <a:ext cx="4345940" cy="4108450"/>
              </a:xfrm>
              <a:custGeom>
                <a:gdLst>
                  <a:gd fmla="*/ 3837940 w 4361816" name="TX0"/>
                  <a:gd fmla="*/ 0 h 3142616" name="TY0"/>
                  <a:gd fmla="*/ 523748 w 4361816" name="TX1"/>
                  <a:gd fmla="*/ 0 h 3142616" name="TY1"/>
                  <a:gd fmla="*/ 476069 w 4361816" name="TX2"/>
                  <a:gd fmla="*/ 2139 h 3142616" name="TY2"/>
                  <a:gd fmla="*/ 429591 w 4361816" name="TX3"/>
                  <a:gd fmla="*/ 8436 h 3142616" name="TY3"/>
                  <a:gd fmla="*/ 384498 w 4361816" name="TX4"/>
                  <a:gd fmla="*/ 18705 h 3142616" name="TY4"/>
                  <a:gd fmla="*/ 340976 w 4361816" name="TX5"/>
                  <a:gd fmla="*/ 32761 h 3142616" name="TY5"/>
                  <a:gd fmla="*/ 299208 w 4361816" name="TX6"/>
                  <a:gd fmla="*/ 50420 h 3142616" name="TY6"/>
                  <a:gd fmla="*/ 259381 w 4361816" name="TX7"/>
                  <a:gd fmla="*/ 71496 h 3142616" name="TY7"/>
                  <a:gd fmla="*/ 221677 w 4361816" name="TX8"/>
                  <a:gd fmla="*/ 95805 h 3142616" name="TY8"/>
                  <a:gd fmla="*/ 186284 w 4361816" name="TX9"/>
                  <a:gd fmla="*/ 123163 h 3142616" name="TY9"/>
                  <a:gd fmla="*/ 153384 w 4361816" name="TX10"/>
                  <a:gd fmla="*/ 153384 h 3142616" name="TY10"/>
                  <a:gd fmla="*/ 123163 w 4361816" name="TX11"/>
                  <a:gd fmla="*/ 186284 h 3142616" name="TY11"/>
                  <a:gd fmla="*/ 95805 w 4361816" name="TX12"/>
                  <a:gd fmla="*/ 221677 h 3142616" name="TY12"/>
                  <a:gd fmla="*/ 71496 w 4361816" name="TX13"/>
                  <a:gd fmla="*/ 259381 h 3142616" name="TY13"/>
                  <a:gd fmla="*/ 50420 w 4361816" name="TX14"/>
                  <a:gd fmla="*/ 299208 h 3142616" name="TY14"/>
                  <a:gd fmla="*/ 32761 w 4361816" name="TX15"/>
                  <a:gd fmla="*/ 340976 h 3142616" name="TY15"/>
                  <a:gd fmla="*/ 18705 w 4361816" name="TX16"/>
                  <a:gd fmla="*/ 384498 h 3142616" name="TY16"/>
                  <a:gd fmla="*/ 8436 w 4361816" name="TX17"/>
                  <a:gd fmla="*/ 429591 h 3142616" name="TY17"/>
                  <a:gd fmla="*/ 2139 w 4361816" name="TX18"/>
                  <a:gd fmla="*/ 476069 h 3142616" name="TY18"/>
                  <a:gd fmla="*/ 0 w 4361816" name="TX19"/>
                  <a:gd fmla="*/ 523748 h 3142616" name="TY19"/>
                  <a:gd fmla="*/ 0 w 4361816" name="TX20"/>
                  <a:gd fmla="*/ 2618740 h 3142616" name="TY20"/>
                  <a:gd fmla="*/ 2139 w 4361816" name="TX21"/>
                  <a:gd fmla="*/ 2666418 h 3142616" name="TY21"/>
                  <a:gd fmla="*/ 8436 w 4361816" name="TX22"/>
                  <a:gd fmla="*/ 2712896 h 3142616" name="TY22"/>
                  <a:gd fmla="*/ 18705 w 4361816" name="TX23"/>
                  <a:gd fmla="*/ 2757989 h 3142616" name="TY23"/>
                  <a:gd fmla="*/ 32761 w 4361816" name="TX24"/>
                  <a:gd fmla="*/ 2801511 h 3142616" name="TY24"/>
                  <a:gd fmla="*/ 50420 w 4361816" name="TX25"/>
                  <a:gd fmla="*/ 2843279 h 3142616" name="TY25"/>
                  <a:gd fmla="*/ 71496 w 4361816" name="TX26"/>
                  <a:gd fmla="*/ 2883106 h 3142616" name="TY26"/>
                  <a:gd fmla="*/ 95805 w 4361816" name="TX27"/>
                  <a:gd fmla="*/ 2920810 h 3142616" name="TY27"/>
                  <a:gd fmla="*/ 123163 w 4361816" name="TX28"/>
                  <a:gd fmla="*/ 2956203 h 3142616" name="TY28"/>
                  <a:gd fmla="*/ 153384 w 4361816" name="TX29"/>
                  <a:gd fmla="*/ 2989103 h 3142616" name="TY29"/>
                  <a:gd fmla="*/ 186284 w 4361816" name="TX30"/>
                  <a:gd fmla="*/ 3019324 h 3142616" name="TY30"/>
                  <a:gd fmla="*/ 221677 w 4361816" name="TX31"/>
                  <a:gd fmla="*/ 3046682 h 3142616" name="TY31"/>
                  <a:gd fmla="*/ 259381 w 4361816" name="TX32"/>
                  <a:gd fmla="*/ 3070991 h 3142616" name="TY32"/>
                  <a:gd fmla="*/ 299208 w 4361816" name="TX33"/>
                  <a:gd fmla="*/ 3092067 h 3142616" name="TY33"/>
                  <a:gd fmla="*/ 340976 w 4361816" name="TX34"/>
                  <a:gd fmla="*/ 3109726 h 3142616" name="TY34"/>
                  <a:gd fmla="*/ 384498 w 4361816" name="TX35"/>
                  <a:gd fmla="*/ 3123782 h 3142616" name="TY35"/>
                  <a:gd fmla="*/ 429591 w 4361816" name="TX36"/>
                  <a:gd fmla="*/ 3134051 h 3142616" name="TY36"/>
                  <a:gd fmla="*/ 476069 w 4361816" name="TX37"/>
                  <a:gd fmla="*/ 3140348 h 3142616" name="TY37"/>
                  <a:gd fmla="*/ 523748 w 4361816" name="TX38"/>
                  <a:gd fmla="*/ 3142488 h 3142616" name="TY38"/>
                  <a:gd fmla="*/ 3837940 w 4361816" name="TX39"/>
                  <a:gd fmla="*/ 3142488 h 3142616" name="TY39"/>
                  <a:gd fmla="*/ 3885618 w 4361816" name="TX40"/>
                  <a:gd fmla="*/ 3140348 h 3142616" name="TY40"/>
                  <a:gd fmla="*/ 3932096 w 4361816" name="TX41"/>
                  <a:gd fmla="*/ 3134051 h 3142616" name="TY41"/>
                  <a:gd fmla="*/ 3977189 w 4361816" name="TX42"/>
                  <a:gd fmla="*/ 3123782 h 3142616" name="TY42"/>
                  <a:gd fmla="*/ 4020711 w 4361816" name="TX43"/>
                  <a:gd fmla="*/ 3109726 h 3142616" name="TY43"/>
                  <a:gd fmla="*/ 4062479 w 4361816" name="TX44"/>
                  <a:gd fmla="*/ 3092067 h 3142616" name="TY44"/>
                  <a:gd fmla="*/ 4102306 w 4361816" name="TX45"/>
                  <a:gd fmla="*/ 3070991 h 3142616" name="TY45"/>
                  <a:gd fmla="*/ 4140010 w 4361816" name="TX46"/>
                  <a:gd fmla="*/ 3046682 h 3142616" name="TY46"/>
                  <a:gd fmla="*/ 4175403 w 4361816" name="TX47"/>
                  <a:gd fmla="*/ 3019324 h 3142616" name="TY47"/>
                  <a:gd fmla="*/ 4208303 w 4361816" name="TX48"/>
                  <a:gd fmla="*/ 2989103 h 3142616" name="TY48"/>
                  <a:gd fmla="*/ 4238524 w 4361816" name="TX49"/>
                  <a:gd fmla="*/ 2956203 h 3142616" name="TY49"/>
                  <a:gd fmla="*/ 4265882 w 4361816" name="TX50"/>
                  <a:gd fmla="*/ 2920810 h 3142616" name="TY50"/>
                  <a:gd fmla="*/ 4290191 w 4361816" name="TX51"/>
                  <a:gd fmla="*/ 2883106 h 3142616" name="TY51"/>
                  <a:gd fmla="*/ 4311267 w 4361816" name="TX52"/>
                  <a:gd fmla="*/ 2843279 h 3142616" name="TY52"/>
                  <a:gd fmla="*/ 4328926 w 4361816" name="TX53"/>
                  <a:gd fmla="*/ 2801511 h 3142616" name="TY53"/>
                  <a:gd fmla="*/ 4342982 w 4361816" name="TX54"/>
                  <a:gd fmla="*/ 2757989 h 3142616" name="TY54"/>
                  <a:gd fmla="*/ 4353251 w 4361816" name="TX55"/>
                  <a:gd fmla="*/ 2712896 h 3142616" name="TY55"/>
                  <a:gd fmla="*/ 4359548 w 4361816" name="TX56"/>
                  <a:gd fmla="*/ 2666418 h 3142616" name="TY56"/>
                  <a:gd fmla="*/ 4361688 w 4361816" name="TX57"/>
                  <a:gd fmla="*/ 2618740 h 3142616" name="TY57"/>
                  <a:gd fmla="*/ 4361688 w 4361816" name="TX58"/>
                  <a:gd fmla="*/ 523748 h 3142616" name="TY58"/>
                  <a:gd fmla="*/ 4359548 w 4361816" name="TX59"/>
                  <a:gd fmla="*/ 476069 h 3142616" name="TY59"/>
                  <a:gd fmla="*/ 4353251 w 4361816" name="TX60"/>
                  <a:gd fmla="*/ 429591 h 3142616" name="TY60"/>
                  <a:gd fmla="*/ 4342982 w 4361816" name="TX61"/>
                  <a:gd fmla="*/ 384498 h 3142616" name="TY61"/>
                  <a:gd fmla="*/ 4328926 w 4361816" name="TX62"/>
                  <a:gd fmla="*/ 340976 h 3142616" name="TY62"/>
                  <a:gd fmla="*/ 4311267 w 4361816" name="TX63"/>
                  <a:gd fmla="*/ 299208 h 3142616" name="TY63"/>
                  <a:gd fmla="*/ 4290191 w 4361816" name="TX64"/>
                  <a:gd fmla="*/ 259381 h 3142616" name="TY64"/>
                  <a:gd fmla="*/ 4265882 w 4361816" name="TX65"/>
                  <a:gd fmla="*/ 221677 h 3142616" name="TY65"/>
                  <a:gd fmla="*/ 4238524 w 4361816" name="TX66"/>
                  <a:gd fmla="*/ 186284 h 3142616" name="TY66"/>
                  <a:gd fmla="*/ 4208303 w 4361816" name="TX67"/>
                  <a:gd fmla="*/ 153384 h 3142616" name="TY67"/>
                  <a:gd fmla="*/ 4175403 w 4361816" name="TX68"/>
                  <a:gd fmla="*/ 123163 h 3142616" name="TY68"/>
                  <a:gd fmla="*/ 4140010 w 4361816" name="TX69"/>
                  <a:gd fmla="*/ 95805 h 3142616" name="TY69"/>
                  <a:gd fmla="*/ 4102306 w 4361816" name="TX70"/>
                  <a:gd fmla="*/ 71496 h 3142616" name="TY70"/>
                  <a:gd fmla="*/ 4062479 w 4361816" name="TX71"/>
                  <a:gd fmla="*/ 50420 h 3142616" name="TY71"/>
                  <a:gd fmla="*/ 4020711 w 4361816" name="TX72"/>
                  <a:gd fmla="*/ 32761 h 3142616" name="TY72"/>
                  <a:gd fmla="*/ 3977189 w 4361816" name="TX73"/>
                  <a:gd fmla="*/ 18705 h 3142616" name="TY73"/>
                  <a:gd fmla="*/ 3932096 w 4361816" name="TX74"/>
                  <a:gd fmla="*/ 8436 h 3142616" name="TY74"/>
                  <a:gd fmla="*/ 3885618 w 4361816" name="TX75"/>
                  <a:gd fmla="*/ 2139 h 3142616" name="TY75"/>
                  <a:gd fmla="*/ 3837940 w 4361816" name="TX76"/>
                  <a:gd fmla="*/ 0 h 3142616" name="TY7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</a:cxnLst>
                <a:rect l="l" t="t" r="r" b="b"/>
                <a:pathLst>
                  <a:path w="4361816" h="3142616">
                    <a:moveTo>
                      <a:pt x="3837940" y="0"/>
                    </a:moveTo>
                    <a:lnTo>
                      <a:pt x="523748" y="0"/>
                    </a:lnTo>
                    <a:lnTo>
                      <a:pt x="476069" y="2139"/>
                    </a:lnTo>
                    <a:lnTo>
                      <a:pt x="429591" y="8436"/>
                    </a:lnTo>
                    <a:lnTo>
                      <a:pt x="384498" y="18705"/>
                    </a:lnTo>
                    <a:lnTo>
                      <a:pt x="340976" y="32761"/>
                    </a:lnTo>
                    <a:lnTo>
                      <a:pt x="299208" y="50420"/>
                    </a:lnTo>
                    <a:lnTo>
                      <a:pt x="259381" y="71496"/>
                    </a:lnTo>
                    <a:lnTo>
                      <a:pt x="221677" y="95805"/>
                    </a:lnTo>
                    <a:lnTo>
                      <a:pt x="186284" y="123163"/>
                    </a:lnTo>
                    <a:lnTo>
                      <a:pt x="153384" y="153384"/>
                    </a:lnTo>
                    <a:lnTo>
                      <a:pt x="123163" y="186284"/>
                    </a:lnTo>
                    <a:lnTo>
                      <a:pt x="95805" y="221677"/>
                    </a:lnTo>
                    <a:lnTo>
                      <a:pt x="71496" y="259381"/>
                    </a:lnTo>
                    <a:lnTo>
                      <a:pt x="50420" y="299208"/>
                    </a:lnTo>
                    <a:lnTo>
                      <a:pt x="32761" y="340976"/>
                    </a:lnTo>
                    <a:lnTo>
                      <a:pt x="18705" y="384498"/>
                    </a:lnTo>
                    <a:lnTo>
                      <a:pt x="8436" y="429591"/>
                    </a:lnTo>
                    <a:lnTo>
                      <a:pt x="2139" y="476069"/>
                    </a:lnTo>
                    <a:lnTo>
                      <a:pt x="0" y="523748"/>
                    </a:lnTo>
                    <a:lnTo>
                      <a:pt x="0" y="2618740"/>
                    </a:lnTo>
                    <a:lnTo>
                      <a:pt x="2139" y="2666418"/>
                    </a:lnTo>
                    <a:lnTo>
                      <a:pt x="8436" y="2712896"/>
                    </a:lnTo>
                    <a:lnTo>
                      <a:pt x="18705" y="2757989"/>
                    </a:lnTo>
                    <a:lnTo>
                      <a:pt x="32761" y="2801511"/>
                    </a:lnTo>
                    <a:lnTo>
                      <a:pt x="50420" y="2843279"/>
                    </a:lnTo>
                    <a:lnTo>
                      <a:pt x="71496" y="2883106"/>
                    </a:lnTo>
                    <a:lnTo>
                      <a:pt x="95805" y="2920810"/>
                    </a:lnTo>
                    <a:lnTo>
                      <a:pt x="123163" y="2956203"/>
                    </a:lnTo>
                    <a:lnTo>
                      <a:pt x="153384" y="2989103"/>
                    </a:lnTo>
                    <a:lnTo>
                      <a:pt x="186284" y="3019324"/>
                    </a:lnTo>
                    <a:lnTo>
                      <a:pt x="221677" y="3046682"/>
                    </a:lnTo>
                    <a:lnTo>
                      <a:pt x="259381" y="3070991"/>
                    </a:lnTo>
                    <a:lnTo>
                      <a:pt x="299208" y="3092067"/>
                    </a:lnTo>
                    <a:lnTo>
                      <a:pt x="340976" y="3109726"/>
                    </a:lnTo>
                    <a:lnTo>
                      <a:pt x="384498" y="3123782"/>
                    </a:lnTo>
                    <a:lnTo>
                      <a:pt x="429591" y="3134051"/>
                    </a:lnTo>
                    <a:lnTo>
                      <a:pt x="476069" y="3140348"/>
                    </a:lnTo>
                    <a:lnTo>
                      <a:pt x="523748" y="3142488"/>
                    </a:lnTo>
                    <a:lnTo>
                      <a:pt x="3837940" y="3142488"/>
                    </a:lnTo>
                    <a:lnTo>
                      <a:pt x="3885618" y="3140348"/>
                    </a:lnTo>
                    <a:lnTo>
                      <a:pt x="3932096" y="3134051"/>
                    </a:lnTo>
                    <a:lnTo>
                      <a:pt x="3977189" y="3123782"/>
                    </a:lnTo>
                    <a:lnTo>
                      <a:pt x="4020711" y="3109726"/>
                    </a:lnTo>
                    <a:lnTo>
                      <a:pt x="4062479" y="3092067"/>
                    </a:lnTo>
                    <a:lnTo>
                      <a:pt x="4102306" y="3070991"/>
                    </a:lnTo>
                    <a:lnTo>
                      <a:pt x="4140010" y="3046682"/>
                    </a:lnTo>
                    <a:lnTo>
                      <a:pt x="4175403" y="3019324"/>
                    </a:lnTo>
                    <a:lnTo>
                      <a:pt x="4208303" y="2989103"/>
                    </a:lnTo>
                    <a:lnTo>
                      <a:pt x="4238524" y="2956203"/>
                    </a:lnTo>
                    <a:lnTo>
                      <a:pt x="4265882" y="2920810"/>
                    </a:lnTo>
                    <a:lnTo>
                      <a:pt x="4290191" y="2883106"/>
                    </a:lnTo>
                    <a:lnTo>
                      <a:pt x="4311267" y="2843279"/>
                    </a:lnTo>
                    <a:lnTo>
                      <a:pt x="4328926" y="2801511"/>
                    </a:lnTo>
                    <a:lnTo>
                      <a:pt x="4342982" y="2757989"/>
                    </a:lnTo>
                    <a:lnTo>
                      <a:pt x="4353251" y="2712896"/>
                    </a:lnTo>
                    <a:lnTo>
                      <a:pt x="4359548" y="2666418"/>
                    </a:lnTo>
                    <a:lnTo>
                      <a:pt x="4361688" y="2618740"/>
                    </a:lnTo>
                    <a:lnTo>
                      <a:pt x="4361688" y="523748"/>
                    </a:lnTo>
                    <a:lnTo>
                      <a:pt x="4359548" y="476069"/>
                    </a:lnTo>
                    <a:lnTo>
                      <a:pt x="4353251" y="429591"/>
                    </a:lnTo>
                    <a:lnTo>
                      <a:pt x="4342982" y="384498"/>
                    </a:lnTo>
                    <a:lnTo>
                      <a:pt x="4328926" y="340976"/>
                    </a:lnTo>
                    <a:lnTo>
                      <a:pt x="4311267" y="299208"/>
                    </a:lnTo>
                    <a:lnTo>
                      <a:pt x="4290191" y="259381"/>
                    </a:lnTo>
                    <a:lnTo>
                      <a:pt x="4265882" y="221677"/>
                    </a:lnTo>
                    <a:lnTo>
                      <a:pt x="4238524" y="186284"/>
                    </a:lnTo>
                    <a:lnTo>
                      <a:pt x="4208303" y="153384"/>
                    </a:lnTo>
                    <a:lnTo>
                      <a:pt x="4175403" y="123163"/>
                    </a:lnTo>
                    <a:lnTo>
                      <a:pt x="4140010" y="95805"/>
                    </a:lnTo>
                    <a:lnTo>
                      <a:pt x="4102306" y="71496"/>
                    </a:lnTo>
                    <a:lnTo>
                      <a:pt x="4062479" y="50420"/>
                    </a:lnTo>
                    <a:lnTo>
                      <a:pt x="4020711" y="32761"/>
                    </a:lnTo>
                    <a:lnTo>
                      <a:pt x="3977189" y="18705"/>
                    </a:lnTo>
                    <a:lnTo>
                      <a:pt x="3932096" y="8436"/>
                    </a:lnTo>
                    <a:lnTo>
                      <a:pt x="3885618" y="2139"/>
                    </a:lnTo>
                    <a:lnTo>
                      <a:pt x="383794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vert="horz" anchor="t">
                <a:no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6" name="Rect 0"/>
              <p:cNvSpPr>
                <a:spLocks/>
              </p:cNvSpPr>
              <p:nvPr/>
            </p:nvSpPr>
            <p:spPr>
              <a:xfrm rot="0">
                <a:off x="7226300" y="1590675"/>
                <a:ext cx="4155440" cy="160083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sp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400">
                  <a:latin typeface="Calibri" charset="0"/>
                  <a:ea typeface="맑은 고딕" charset="0"/>
                </a:endParaRPr>
              </a:p>
              <a:p>
                <a:pPr marL="0" indent="285750" rtl="0" algn="l" defTabSz="914400" eaLnBrk="1" latinLnBrk="0" hangingPunct="1">
                  <a:buFont typeface="Arial"/>
                  <a:buChar char="•"/>
                </a:pPr>
                <a:r>
                  <a:rPr sz="1400">
                    <a:latin typeface="Calibri" charset="0"/>
                    <a:ea typeface="맑은 고딕" charset="0"/>
                  </a:rPr>
                  <a:t>"코로나19 장기화로 우울 위험군, 자살생각률이 증가하는 등 전반적 정신건강 지표가 악화되었다. “</a:t>
                </a:r>
                <a:endParaRPr lang="ko-KR" altLang="en-US" sz="1400">
                  <a:latin typeface="Calibri" charset="0"/>
                  <a:ea typeface="맑은 고딕" charset="0"/>
                </a:endParaRPr>
              </a:p>
              <a:p>
                <a:pPr marL="0" indent="285750" rtl="0" algn="l" defTabSz="914400" eaLnBrk="1" latinLnBrk="0" hangingPunct="1">
                  <a:buFont typeface="Arial"/>
                  <a:buChar char="•"/>
                </a:pPr>
                <a:r>
                  <a:rPr sz="1400">
                    <a:latin typeface="Calibri" charset="0"/>
                    <a:ea typeface="맑은 고딕" charset="0"/>
                  </a:rPr>
                  <a:t>코로나19가 장기화되며 연령과 성별 불문 많은 사람들이 우울감을 느낌. </a:t>
                </a:r>
                <a:endParaRPr lang="ko-KR" altLang="en-US" sz="1400">
                  <a:latin typeface="Calibri" charset="0"/>
                  <a:ea typeface="맑은 고딕" charset="0"/>
                </a:endParaRPr>
              </a:p>
              <a:p>
                <a:pPr marL="0" indent="285750" rtl="0" algn="l" defTabSz="914400" eaLnBrk="1" latinLnBrk="0" hangingPunct="1">
                  <a:buFont typeface="Arial"/>
                  <a:buChar char="•"/>
                </a:pPr>
                <a:r>
                  <a:rPr sz="1400">
                    <a:latin typeface="Calibri" charset="0"/>
                    <a:ea typeface="맑은 고딕" charset="0"/>
                  </a:rPr>
                  <a:t> 특히 2020년 9월에는 자살 생각 비율이 14%에 육박할 정도로 우울감 팽배</a:t>
                </a:r>
                <a:endParaRPr lang="ko-KR" altLang="en-US" sz="14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27" name="Rect 0"/>
              <p:cNvSpPr txBox="1">
                <a:spLocks/>
              </p:cNvSpPr>
              <p:nvPr/>
            </p:nvSpPr>
            <p:spPr>
              <a:xfrm rot="0">
                <a:off x="7548245" y="1490345"/>
                <a:ext cx="3383280" cy="215900"/>
              </a:xfrm>
              <a:prstGeom prst="rect"/>
              <a:solidFill>
                <a:srgbClr val="DBEED3"/>
              </a:solidFill>
            </p:spPr>
            <p:txBody>
              <a:bodyPr wrap="square" lIns="0" tIns="0" rIns="0" bIns="0" vert="horz" anchor="t">
                <a:sp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r>
                  <a:rPr sz="1400">
                    <a:latin typeface="Calibri" charset="0"/>
                    <a:ea typeface="맑은 고딕" charset="0"/>
                  </a:rPr>
                  <a:t>보건 복지부 국민 정신건강 실태 조사 결과</a:t>
                </a:r>
                <a:endParaRPr lang="ko-KR" altLang="en-US" sz="1400">
                  <a:latin typeface="Calibri" charset="0"/>
                  <a:ea typeface="맑은 고딕" charset="0"/>
                </a:endParaRPr>
              </a:p>
            </p:txBody>
          </p:sp>
        </p:grpSp>
      </p:grpSp>
      <p:grpSp>
        <p:nvGrpSpPr>
          <p:cNvPr id="2" name="Group 5"/>
          <p:cNvGrpSpPr/>
          <p:nvPr/>
        </p:nvGrpSpPr>
        <p:grpSpPr>
          <a:xfrm rot="0">
            <a:off x="1143000" y="1179195"/>
            <a:ext cx="5540375" cy="2237740"/>
            <a:chOff x="1143000" y="1179195"/>
            <a:chExt cx="5540375" cy="2237740"/>
          </a:xfrm>
        </p:grpSpPr>
        <p:pic>
          <p:nvPicPr>
            <p:cNvPr id="1030" name="Picture " descr="/Users/jeonmyeong-un/Library/Group Containers/L48J367XN4.com.infraware.PolarisOffice/EngineTemp/2841/fImage3975776498739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70" b="48415"/>
            <a:stretch>
              <a:fillRect/>
            </a:stretch>
          </p:blipFill>
          <p:spPr>
            <a:xfrm rot="0">
              <a:off x="1143000" y="1287145"/>
              <a:ext cx="3105150" cy="2129790"/>
            </a:xfrm>
            <a:prstGeom prst="rect"/>
            <a:noFill/>
          </p:spPr>
        </p:pic>
        <p:pic>
          <p:nvPicPr>
            <p:cNvPr id="1032" name="Picture " descr="/Users/jeonmyeong-un/Library/Group Containers/L48J367XN4.com.infraware.PolarisOffice/EngineTemp/2841/fImage2020236502520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" t="-4145" r="49396" b="4145"/>
            <a:stretch>
              <a:fillRect/>
            </a:stretch>
          </p:blipFill>
          <p:spPr>
            <a:xfrm rot="0">
              <a:off x="3945890" y="1179195"/>
              <a:ext cx="2736850" cy="2237740"/>
            </a:xfrm>
            <a:prstGeom prst="rect"/>
            <a:noFill/>
          </p:spPr>
        </p:pic>
      </p:grpSp>
      <p:pic>
        <p:nvPicPr>
          <p:cNvPr id="17" name="Picture " descr="/Users/jeonmyeong-un/Library/Group Containers/L48J367XN4.com.infraware.PolarisOffice/EngineTemp/2841/fImage131713652119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04"/>
          <a:stretch>
            <a:fillRect/>
          </a:stretch>
        </p:blipFill>
        <p:spPr>
          <a:xfrm rot="0">
            <a:off x="1008380" y="3594100"/>
            <a:ext cx="5939155" cy="2072640"/>
          </a:xfrm>
          <a:prstGeom prst="rect"/>
          <a:noFill/>
        </p:spPr>
      </p:pic>
      <p:sp>
        <p:nvSpPr>
          <p:cNvPr id="18" name="Rect 0"/>
          <p:cNvSpPr>
            <a:spLocks/>
          </p:cNvSpPr>
          <p:nvPr/>
        </p:nvSpPr>
        <p:spPr>
          <a:xfrm rot="0">
            <a:off x="7052945" y="4241800"/>
            <a:ext cx="4508500" cy="10274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285750" indent="-285750" rtl="0" algn="l" defTabSz="914400" eaLnBrk="1" latinLnBrk="0" hangingPunct="1">
              <a:buFont typeface="나눔고딕"/>
              <a:buChar char="•"/>
            </a:pPr>
            <a:r>
              <a:rPr sz="1400">
                <a:latin typeface="Calibri" charset="0"/>
                <a:ea typeface="맑은 고딕" charset="0"/>
              </a:rPr>
              <a:t>우울감을 상쇄시키기 위해 사람들이 무의식적으로 느리고 잔잔한 발라드보다는 흥겹고 빠른 비트의 댄스 음악을 더 듣게 되었다고 추측할 수 있다.</a:t>
            </a:r>
            <a:endParaRPr lang="ko-KR" altLang="en-US" sz="1400">
              <a:latin typeface="Calibri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7336789" y="3765550"/>
            <a:ext cx="3595370" cy="431800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>
                <a:latin typeface="Calibri" charset="0"/>
                <a:ea typeface="맑은 고딕" charset="0"/>
              </a:rPr>
              <a:t>우울 평균 점수, 자살 생각 비율과 멜론 차트의 댄스 음악 선호도 추이가 유사하다</a:t>
            </a:r>
            <a:endParaRPr lang="ko-KR" altLang="en-US" sz="1400">
              <a:latin typeface="Calibri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 rot="0">
            <a:off x="3361690" y="5678805"/>
            <a:ext cx="3429635" cy="534035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1100">
                <a:latin typeface="Calibri" charset="0"/>
                <a:ea typeface="맑은 고딕" charset="0"/>
              </a:rPr>
              <a:t>[보건복지부 2021년 1분기 「코로나19 국민 정신건강 실태조사」보고서]</a:t>
            </a:r>
            <a:endParaRPr lang="ko-KR" altLang="en-US" sz="1100">
              <a:latin typeface="Calibri" charset="0"/>
              <a:ea typeface="맑은 고딕" charset="0"/>
            </a:endParaRPr>
          </a:p>
          <a:p>
            <a:pPr marL="12700" indent="0" rtl="0" algn="l" defTabSz="914400" eaLnBrk="1" latinLnBrk="0" hangingPunct="1">
              <a:buFontTx/>
              <a:buNone/>
            </a:pPr>
            <a:endParaRPr lang="ko-KR" altLang="en-US" sz="1100">
              <a:latin typeface="Malgun Gothic Semilight" charset="0"/>
              <a:ea typeface="Malgun Gothic Semilight" charset="0"/>
            </a:endParaRPr>
          </a:p>
        </p:txBody>
      </p:sp>
      <p:pic>
        <p:nvPicPr>
          <p:cNvPr id="1033" name="그림 3" descr="/Users/jeonmyeong-un/Library/Group Containers/L48J367XN4.com.infraware.PolarisOffice/EngineTemp/2841/fImage3328276887597.png"/>
          <p:cNvPicPr>
            <a:picLocks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2325" y="909320"/>
            <a:ext cx="10558780" cy="5340985"/>
          </a:xfrm>
          <a:prstGeom prst="rect"/>
          <a:noFill/>
        </p:spPr>
      </p:pic>
      <p:sp>
        <p:nvSpPr>
          <p:cNvPr id="1034" name="Curve 4"/>
          <p:cNvSpPr>
            <a:spLocks/>
          </p:cNvSpPr>
          <p:nvPr/>
        </p:nvSpPr>
        <p:spPr>
          <a:xfrm rot="0">
            <a:off x="11195050" y="135255"/>
            <a:ext cx="384810" cy="793115"/>
          </a:xfrm>
          <a:custGeom>
            <a:gdLst>
              <a:gd fmla="*/ 0 w 384176" name="TX0"/>
              <a:gd fmla="*/ 792480 h 792481" name="TY0"/>
              <a:gd fmla="*/ 48171 w 384176" name="TX1"/>
              <a:gd fmla="*/ 789396 h 792481" name="TY1"/>
              <a:gd fmla="*/ 94558 w 384176" name="TX2"/>
              <a:gd fmla="*/ 780394 h 792481" name="TY2"/>
              <a:gd fmla="*/ 138799 w 384176" name="TX3"/>
              <a:gd fmla="*/ 765842 h 792481" name="TY3"/>
              <a:gd fmla="*/ 180536 w 384176" name="TX4"/>
              <a:gd fmla="*/ 746112 h 792481" name="TY4"/>
              <a:gd fmla="*/ 219408 w 384176" name="TX5"/>
              <a:gd fmla="*/ 721573 h 792481" name="TY5"/>
              <a:gd fmla="*/ 255056 w 384176" name="TX6"/>
              <a:gd fmla="*/ 692597 h 792481" name="TY6"/>
              <a:gd fmla="*/ 287118 w 384176" name="TX7"/>
              <a:gd fmla="*/ 659553 h 792481" name="TY7"/>
              <a:gd fmla="*/ 315235 w 384176" name="TX8"/>
              <a:gd fmla="*/ 622813 h 792481" name="TY8"/>
              <a:gd fmla="*/ 339048 w 384176" name="TX9"/>
              <a:gd fmla="*/ 582746 h 792481" name="TY9"/>
              <a:gd fmla="*/ 358195 w 384176" name="TX10"/>
              <a:gd fmla="*/ 539722 h 792481" name="TY10"/>
              <a:gd fmla="*/ 372317 w 384176" name="TX11"/>
              <a:gd fmla="*/ 494113 h 792481" name="TY11"/>
              <a:gd fmla="*/ 381055 w 384176" name="TX12"/>
              <a:gd fmla="*/ 446289 h 792481" name="TY12"/>
              <a:gd fmla="*/ 384048 w 384176" name="TX13"/>
              <a:gd fmla="*/ 396621 h 792481" name="TY13"/>
              <a:gd fmla="*/ 384048 w 384176" name="TX14"/>
              <a:gd fmla="*/ 395859 h 792481" name="TY14"/>
              <a:gd fmla="*/ 381055 w 384176" name="TX15"/>
              <a:gd fmla="*/ 346190 h 792481" name="TY15"/>
              <a:gd fmla="*/ 372317 w 384176" name="TX16"/>
              <a:gd fmla="*/ 298366 h 792481" name="TY16"/>
              <a:gd fmla="*/ 358195 w 384176" name="TX17"/>
              <a:gd fmla="*/ 252757 h 792481" name="TY17"/>
              <a:gd fmla="*/ 339048 w 384176" name="TX18"/>
              <a:gd fmla="*/ 209733 h 792481" name="TY18"/>
              <a:gd fmla="*/ 315235 w 384176" name="TX19"/>
              <a:gd fmla="*/ 169666 h 792481" name="TY19"/>
              <a:gd fmla="*/ 287118 w 384176" name="TX20"/>
              <a:gd fmla="*/ 132926 h 792481" name="TY20"/>
              <a:gd fmla="*/ 255056 w 384176" name="TX21"/>
              <a:gd fmla="*/ 99882 h 792481" name="TY21"/>
              <a:gd fmla="*/ 219408 w 384176" name="TX22"/>
              <a:gd fmla="*/ 70906 h 792481" name="TY22"/>
              <a:gd fmla="*/ 180536 w 384176" name="TX23"/>
              <a:gd fmla="*/ 46367 h 792481" name="TY23"/>
              <a:gd fmla="*/ 138799 w 384176" name="TX24"/>
              <a:gd fmla="*/ 26637 h 792481" name="TY24"/>
              <a:gd fmla="*/ 94558 w 384176" name="TX25"/>
              <a:gd fmla="*/ 12085 h 792481" name="TY25"/>
              <a:gd fmla="*/ 48171 w 384176" name="TX26"/>
              <a:gd fmla="*/ 3083 h 792481" name="TY26"/>
              <a:gd fmla="*/ 0 w 384176" name="TX27"/>
              <a:gd fmla="*/ 0 h 792481" name="TY2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</a:cxnLst>
            <a:rect l="l" t="t" r="r" b="b"/>
            <a:pathLst>
              <a:path w="384176" h="792481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1035" name="그림 5" descr="/Users/jeonmyeong-un/Library/Group Containers/L48J367XN4.com.infraware.PolarisOffice/EngineTemp/2841/fImage19456909424.png"/>
          <p:cNvPicPr>
            <a:picLocks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5500" y="28575"/>
            <a:ext cx="210820" cy="210820"/>
          </a:xfrm>
          <a:prstGeom prst="rect"/>
          <a:noFill/>
        </p:spPr>
      </p:pic>
      <p:sp>
        <p:nvSpPr>
          <p:cNvPr id="1036" name="Curve 6"/>
          <p:cNvSpPr>
            <a:spLocks/>
          </p:cNvSpPr>
          <p:nvPr/>
        </p:nvSpPr>
        <p:spPr>
          <a:xfrm rot="0">
            <a:off x="840740" y="135255"/>
            <a:ext cx="10556875" cy="6124575"/>
          </a:xfrm>
          <a:custGeom>
            <a:gdLst>
              <a:gd fmla="*/ 179832 w 10556241" name="TX0"/>
              <a:gd fmla="*/ 2794 h 6123941" name="TY0"/>
              <a:gd fmla="*/ 10354818 w 10556241" name="TX1"/>
              <a:gd fmla="*/ 0 h 6123941" name="TY1"/>
              <a:gd fmla="*/ 380999 w 10556241" name="TX2"/>
              <a:gd fmla="*/ 783336 h 6123941" name="TY2"/>
              <a:gd fmla="*/ 10353929 w 10556241" name="TX3"/>
              <a:gd fmla="*/ 792353 h 6123941" name="TY3"/>
              <a:gd fmla="*/ 380999 w 10556241" name="TX4"/>
              <a:gd fmla="*/ 6123432 h 6123941" name="TY4"/>
              <a:gd fmla="*/ 333207 w 10556241" name="TX5"/>
              <a:gd fmla="*/ 6120372 h 6123941" name="TY5"/>
              <a:gd fmla="*/ 287185 w 10556241" name="TX6"/>
              <a:gd fmla="*/ 6111438 h 6123941" name="TY6"/>
              <a:gd fmla="*/ 243293 w 10556241" name="TX7"/>
              <a:gd fmla="*/ 6096998 h 6123941" name="TY7"/>
              <a:gd fmla="*/ 201887 w 10556241" name="TX8"/>
              <a:gd fmla="*/ 6077421 h 6123941" name="TY8"/>
              <a:gd fmla="*/ 163323 w 10556241" name="TX9"/>
              <a:gd fmla="*/ 6053073 h 6123941" name="TY9"/>
              <a:gd fmla="*/ 127960 w 10556241" name="TX10"/>
              <a:gd fmla="*/ 6024324 h 6123941" name="TY10"/>
              <a:gd fmla="*/ 96153 w 10556241" name="TX11"/>
              <a:gd fmla="*/ 5991541 h 6123941" name="TY11"/>
              <a:gd fmla="*/ 68260 w 10556241" name="TX12"/>
              <a:gd fmla="*/ 5955093 h 6123941" name="TY12"/>
              <a:gd fmla="*/ 44638 w 10556241" name="TX13"/>
              <a:gd fmla="*/ 5915347 h 6123941" name="TY13"/>
              <a:gd fmla="*/ 25644 w 10556241" name="TX14"/>
              <a:gd fmla="*/ 5872671 h 6123941" name="TY14"/>
              <a:gd fmla="*/ 11635 w 10556241" name="TX15"/>
              <a:gd fmla="*/ 5827434 h 6123941" name="TY15"/>
              <a:gd fmla="*/ 2968 w 10556241" name="TX16"/>
              <a:gd fmla="*/ 5780003 h 6123941" name="TY16"/>
              <a:gd fmla="*/ 0 w 10556241" name="TX17"/>
              <a:gd fmla="*/ 5730748 h 6123941" name="TY17"/>
              <a:gd fmla="*/ 0 w 10556241" name="TX18"/>
              <a:gd fmla="*/ 1176020 h 6123941" name="TY18"/>
              <a:gd fmla="*/ 2968 w 10556241" name="TX19"/>
              <a:gd fmla="*/ 1126754 h 6123941" name="TY19"/>
              <a:gd fmla="*/ 11635 w 10556241" name="TX20"/>
              <a:gd fmla="*/ 1079316 h 6123941" name="TY20"/>
              <a:gd fmla="*/ 25644 w 10556241" name="TX21"/>
              <a:gd fmla="*/ 1034075 h 6123941" name="TY21"/>
              <a:gd fmla="*/ 44638 w 10556241" name="TX22"/>
              <a:gd fmla="*/ 991398 h 6123941" name="TY22"/>
              <a:gd fmla="*/ 68260 w 10556241" name="TX23"/>
              <a:gd fmla="*/ 951652 h 6123941" name="TY23"/>
              <a:gd fmla="*/ 96153 w 10556241" name="TX24"/>
              <a:gd fmla="*/ 915205 h 6123941" name="TY24"/>
              <a:gd fmla="*/ 127960 w 10556241" name="TX25"/>
              <a:gd fmla="*/ 882425 h 6123941" name="TY25"/>
              <a:gd fmla="*/ 163323 w 10556241" name="TX26"/>
              <a:gd fmla="*/ 853680 h 6123941" name="TY26"/>
              <a:gd fmla="*/ 201887 w 10556241" name="TX27"/>
              <a:gd fmla="*/ 829336 h 6123941" name="TY27"/>
              <a:gd fmla="*/ 243293 w 10556241" name="TX28"/>
              <a:gd fmla="*/ 809762 h 6123941" name="TY28"/>
              <a:gd fmla="*/ 287185 w 10556241" name="TX29"/>
              <a:gd fmla="*/ 795326 h 6123941" name="TY29"/>
              <a:gd fmla="*/ 333207 w 10556241" name="TX30"/>
              <a:gd fmla="*/ 786394 h 6123941" name="TY30"/>
              <a:gd fmla="*/ 380999 w 10556241" name="TX31"/>
              <a:gd fmla="*/ 783336 h 6123941" name="TY31"/>
              <a:gd fmla="*/ 380999 w 10556241" name="TX32"/>
              <a:gd fmla="*/ 6120384 h 6123941" name="TY32"/>
              <a:gd fmla="*/ 10555986 w 10556241" name="TX33"/>
              <a:gd fmla="*/ 6120384 h 6123941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10556241" h="6123941">
                <a:moveTo>
                  <a:pt x="179832" y="2794"/>
                </a:moveTo>
                <a:lnTo>
                  <a:pt x="10354818" y="0"/>
                </a:lnTo>
                <a:moveTo>
                  <a:pt x="380999" y="783336"/>
                </a:moveTo>
                <a:lnTo>
                  <a:pt x="10353929" y="792353"/>
                </a:lnTo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1037" name="그림 7" descr="/Users/jeonmyeong-un/Library/Group Containers/L48J367XN4.com.infraware.PolarisOffice/EngineTemp/2841/fImage19496926871.png"/>
          <p:cNvPicPr>
            <a:picLocks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3645" y="6149340"/>
            <a:ext cx="210820" cy="210820"/>
          </a:xfrm>
          <a:prstGeom prst="rect"/>
          <a:noFill/>
        </p:spPr>
      </p:pic>
      <p:sp>
        <p:nvSpPr>
          <p:cNvPr id="1038" name="텍스트 개체 틀 8"/>
          <p:cNvSpPr txBox="1">
            <a:spLocks/>
          </p:cNvSpPr>
          <p:nvPr>
            <p:ph type="title" idx="1"/>
          </p:nvPr>
        </p:nvSpPr>
        <p:spPr>
          <a:xfrm rot="0">
            <a:off x="1259840" y="309880"/>
            <a:ext cx="9811385" cy="567690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코로나19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전후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음악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선호도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변화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55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원인</a:t>
            </a:r>
            <a:endParaRPr lang="ko-KR" altLang="en-US" sz="3550" i="0" b="0">
              <a:solidFill>
                <a:srgbClr val="2A4F1D"/>
              </a:solidFill>
              <a:latin typeface="Malgun Gothic Semilight" charset="0"/>
              <a:ea typeface="맑은 고딕" charset="0"/>
            </a:endParaRPr>
          </a:p>
        </p:txBody>
      </p:sp>
      <p:sp>
        <p:nvSpPr>
          <p:cNvPr id="1039" name="슬라이드 번호 개체 틀 9"/>
          <p:cNvSpPr txBox="1">
            <a:spLocks/>
          </p:cNvSpPr>
          <p:nvPr>
            <p:ph type="sldNum" idx="2"/>
          </p:nvPr>
        </p:nvSpPr>
        <p:spPr>
          <a:xfrm rot="0">
            <a:off x="11056620" y="6466205"/>
            <a:ext cx="260350" cy="211455"/>
          </a:xfrm>
          <a:prstGeom prst="rect"/>
        </p:spPr>
        <p:txBody>
          <a:bodyPr wrap="square" lIns="0" tIns="26035" rIns="0" bIns="0" vert="horz" anchor="t">
            <a:spAutoFit/>
          </a:bodyPr>
          <a:lstStyle/>
          <a:p>
            <a:pPr marL="38100" indent="0" rtl="0" algn="l" defTabSz="914400" eaLnBrk="1" latinLnBrk="0" hangingPunct="1">
              <a:buFontTx/>
              <a:buNone/>
            </a:pPr>
            <a:fld id="{B9320F77-B9A0-41C5-862A-B4B631284C64}" type="slidenum">
              <a:rPr sz="1200" i="0" b="0">
                <a:latin typeface="Malgun Gothic" charset="0"/>
                <a:ea typeface="맑은 고딕" charset="0"/>
              </a:rPr>
              <a:t>18</a:t>
            </a:fld>
            <a:endParaRPr lang="ko-KR" altLang="en-US" sz="1200" i="0" b="0">
              <a:latin typeface="Malgun Gothic" charset="0"/>
              <a:ea typeface="맑은 고딕" charset="0"/>
            </a:endParaRPr>
          </a:p>
        </p:txBody>
      </p:sp>
      <p:grpSp>
        <p:nvGrpSpPr>
          <p:cNvPr id="1040" name="그룹 15"/>
          <p:cNvGrpSpPr/>
          <p:nvPr/>
        </p:nvGrpSpPr>
        <p:grpSpPr>
          <a:xfrm rot="0">
            <a:off x="6988175" y="1262380"/>
            <a:ext cx="4508500" cy="4487545"/>
            <a:chOff x="6988175" y="1262380"/>
            <a:chExt cx="4508500" cy="4487545"/>
          </a:xfrm>
        </p:grpSpPr>
        <p:sp>
          <p:nvSpPr>
            <p:cNvPr id="1041" name="Curve 10"/>
            <p:cNvSpPr>
              <a:spLocks/>
            </p:cNvSpPr>
            <p:nvPr/>
          </p:nvSpPr>
          <p:spPr>
            <a:xfrm rot="0">
              <a:off x="6988175" y="1262380"/>
              <a:ext cx="4508500" cy="4487545"/>
            </a:xfrm>
            <a:custGeom>
              <a:gdLst>
                <a:gd fmla="*/ 0 w 4361816" name="TX0"/>
                <a:gd fmla="*/ 523748 h 3142616" name="TY0"/>
                <a:gd fmla="*/ 2139 w 4361816" name="TX1"/>
                <a:gd fmla="*/ 476069 h 3142616" name="TY1"/>
                <a:gd fmla="*/ 8436 w 4361816" name="TX2"/>
                <a:gd fmla="*/ 429591 h 3142616" name="TY2"/>
                <a:gd fmla="*/ 18705 w 4361816" name="TX3"/>
                <a:gd fmla="*/ 384498 h 3142616" name="TY3"/>
                <a:gd fmla="*/ 32761 w 4361816" name="TX4"/>
                <a:gd fmla="*/ 340976 h 3142616" name="TY4"/>
                <a:gd fmla="*/ 50420 w 4361816" name="TX5"/>
                <a:gd fmla="*/ 299208 h 3142616" name="TY5"/>
                <a:gd fmla="*/ 71496 w 4361816" name="TX6"/>
                <a:gd fmla="*/ 259381 h 3142616" name="TY6"/>
                <a:gd fmla="*/ 95805 w 4361816" name="TX7"/>
                <a:gd fmla="*/ 221677 h 3142616" name="TY7"/>
                <a:gd fmla="*/ 123163 w 4361816" name="TX8"/>
                <a:gd fmla="*/ 186284 h 3142616" name="TY8"/>
                <a:gd fmla="*/ 153384 w 4361816" name="TX9"/>
                <a:gd fmla="*/ 153384 h 3142616" name="TY9"/>
                <a:gd fmla="*/ 186284 w 4361816" name="TX10"/>
                <a:gd fmla="*/ 123163 h 3142616" name="TY10"/>
                <a:gd fmla="*/ 221677 w 4361816" name="TX11"/>
                <a:gd fmla="*/ 95805 h 3142616" name="TY11"/>
                <a:gd fmla="*/ 259381 w 4361816" name="TX12"/>
                <a:gd fmla="*/ 71496 h 3142616" name="TY12"/>
                <a:gd fmla="*/ 299208 w 4361816" name="TX13"/>
                <a:gd fmla="*/ 50420 h 3142616" name="TY13"/>
                <a:gd fmla="*/ 340976 w 4361816" name="TX14"/>
                <a:gd fmla="*/ 32761 h 3142616" name="TY14"/>
                <a:gd fmla="*/ 384498 w 4361816" name="TX15"/>
                <a:gd fmla="*/ 18705 h 3142616" name="TY15"/>
                <a:gd fmla="*/ 429591 w 4361816" name="TX16"/>
                <a:gd fmla="*/ 8436 h 3142616" name="TY16"/>
                <a:gd fmla="*/ 476069 w 4361816" name="TX17"/>
                <a:gd fmla="*/ 2139 h 3142616" name="TY17"/>
                <a:gd fmla="*/ 523748 w 4361816" name="TX18"/>
                <a:gd fmla="*/ 0 h 3142616" name="TY18"/>
                <a:gd fmla="*/ 3837940 w 4361816" name="TX19"/>
                <a:gd fmla="*/ 0 h 3142616" name="TY19"/>
                <a:gd fmla="*/ 3885618 w 4361816" name="TX20"/>
                <a:gd fmla="*/ 2139 h 3142616" name="TY20"/>
                <a:gd fmla="*/ 3932096 w 4361816" name="TX21"/>
                <a:gd fmla="*/ 8436 h 3142616" name="TY21"/>
                <a:gd fmla="*/ 3977189 w 4361816" name="TX22"/>
                <a:gd fmla="*/ 18705 h 3142616" name="TY22"/>
                <a:gd fmla="*/ 4020711 w 4361816" name="TX23"/>
                <a:gd fmla="*/ 32761 h 3142616" name="TY23"/>
                <a:gd fmla="*/ 4062479 w 4361816" name="TX24"/>
                <a:gd fmla="*/ 50420 h 3142616" name="TY24"/>
                <a:gd fmla="*/ 4102306 w 4361816" name="TX25"/>
                <a:gd fmla="*/ 71496 h 3142616" name="TY25"/>
                <a:gd fmla="*/ 4140010 w 4361816" name="TX26"/>
                <a:gd fmla="*/ 95805 h 3142616" name="TY26"/>
                <a:gd fmla="*/ 4175403 w 4361816" name="TX27"/>
                <a:gd fmla="*/ 123163 h 3142616" name="TY27"/>
                <a:gd fmla="*/ 4208303 w 4361816" name="TX28"/>
                <a:gd fmla="*/ 153384 h 3142616" name="TY28"/>
                <a:gd fmla="*/ 4238524 w 4361816" name="TX29"/>
                <a:gd fmla="*/ 186284 h 3142616" name="TY29"/>
                <a:gd fmla="*/ 4265882 w 4361816" name="TX30"/>
                <a:gd fmla="*/ 221677 h 3142616" name="TY30"/>
                <a:gd fmla="*/ 4290191 w 4361816" name="TX31"/>
                <a:gd fmla="*/ 259381 h 3142616" name="TY31"/>
                <a:gd fmla="*/ 4311267 w 4361816" name="TX32"/>
                <a:gd fmla="*/ 299208 h 3142616" name="TY32"/>
                <a:gd fmla="*/ 4328926 w 4361816" name="TX33"/>
                <a:gd fmla="*/ 340976 h 3142616" name="TY33"/>
                <a:gd fmla="*/ 4342982 w 4361816" name="TX34"/>
                <a:gd fmla="*/ 384498 h 3142616" name="TY34"/>
                <a:gd fmla="*/ 4353251 w 4361816" name="TX35"/>
                <a:gd fmla="*/ 429591 h 3142616" name="TY35"/>
                <a:gd fmla="*/ 4359548 w 4361816" name="TX36"/>
                <a:gd fmla="*/ 476069 h 3142616" name="TY36"/>
                <a:gd fmla="*/ 4361688 w 4361816" name="TX37"/>
                <a:gd fmla="*/ 523748 h 3142616" name="TY37"/>
                <a:gd fmla="*/ 4361688 w 4361816" name="TX38"/>
                <a:gd fmla="*/ 2618740 h 3142616" name="TY38"/>
                <a:gd fmla="*/ 4359548 w 4361816" name="TX39"/>
                <a:gd fmla="*/ 2666418 h 3142616" name="TY39"/>
                <a:gd fmla="*/ 4353251 w 4361816" name="TX40"/>
                <a:gd fmla="*/ 2712896 h 3142616" name="TY40"/>
                <a:gd fmla="*/ 4342982 w 4361816" name="TX41"/>
                <a:gd fmla="*/ 2757989 h 3142616" name="TY41"/>
                <a:gd fmla="*/ 4328926 w 4361816" name="TX42"/>
                <a:gd fmla="*/ 2801511 h 3142616" name="TY42"/>
                <a:gd fmla="*/ 4311267 w 4361816" name="TX43"/>
                <a:gd fmla="*/ 2843279 h 3142616" name="TY43"/>
                <a:gd fmla="*/ 4290191 w 4361816" name="TX44"/>
                <a:gd fmla="*/ 2883106 h 3142616" name="TY44"/>
                <a:gd fmla="*/ 4265882 w 4361816" name="TX45"/>
                <a:gd fmla="*/ 2920810 h 3142616" name="TY45"/>
                <a:gd fmla="*/ 4238524 w 4361816" name="TX46"/>
                <a:gd fmla="*/ 2956203 h 3142616" name="TY46"/>
                <a:gd fmla="*/ 4208303 w 4361816" name="TX47"/>
                <a:gd fmla="*/ 2989103 h 3142616" name="TY47"/>
                <a:gd fmla="*/ 4175403 w 4361816" name="TX48"/>
                <a:gd fmla="*/ 3019324 h 3142616" name="TY48"/>
                <a:gd fmla="*/ 4140010 w 4361816" name="TX49"/>
                <a:gd fmla="*/ 3046682 h 3142616" name="TY49"/>
                <a:gd fmla="*/ 4102306 w 4361816" name="TX50"/>
                <a:gd fmla="*/ 3070991 h 3142616" name="TY50"/>
                <a:gd fmla="*/ 4062479 w 4361816" name="TX51"/>
                <a:gd fmla="*/ 3092067 h 3142616" name="TY51"/>
                <a:gd fmla="*/ 4020711 w 4361816" name="TX52"/>
                <a:gd fmla="*/ 3109726 h 3142616" name="TY52"/>
                <a:gd fmla="*/ 3977189 w 4361816" name="TX53"/>
                <a:gd fmla="*/ 3123782 h 3142616" name="TY53"/>
                <a:gd fmla="*/ 3932096 w 4361816" name="TX54"/>
                <a:gd fmla="*/ 3134051 h 3142616" name="TY54"/>
                <a:gd fmla="*/ 3885618 w 4361816" name="TX55"/>
                <a:gd fmla="*/ 3140348 h 3142616" name="TY55"/>
                <a:gd fmla="*/ 3837940 w 4361816" name="TX56"/>
                <a:gd fmla="*/ 3142488 h 3142616" name="TY56"/>
                <a:gd fmla="*/ 523748 w 4361816" name="TX57"/>
                <a:gd fmla="*/ 3142488 h 3142616" name="TY57"/>
                <a:gd fmla="*/ 476069 w 4361816" name="TX58"/>
                <a:gd fmla="*/ 3140348 h 3142616" name="TY58"/>
                <a:gd fmla="*/ 429591 w 4361816" name="TX59"/>
                <a:gd fmla="*/ 3134051 h 3142616" name="TY59"/>
                <a:gd fmla="*/ 384498 w 4361816" name="TX60"/>
                <a:gd fmla="*/ 3123782 h 3142616" name="TY60"/>
                <a:gd fmla="*/ 340976 w 4361816" name="TX61"/>
                <a:gd fmla="*/ 3109726 h 3142616" name="TY61"/>
                <a:gd fmla="*/ 299208 w 4361816" name="TX62"/>
                <a:gd fmla="*/ 3092067 h 3142616" name="TY62"/>
                <a:gd fmla="*/ 259381 w 4361816" name="TX63"/>
                <a:gd fmla="*/ 3070991 h 3142616" name="TY63"/>
                <a:gd fmla="*/ 221677 w 4361816" name="TX64"/>
                <a:gd fmla="*/ 3046682 h 3142616" name="TY64"/>
                <a:gd fmla="*/ 186284 w 4361816" name="TX65"/>
                <a:gd fmla="*/ 3019324 h 3142616" name="TY65"/>
                <a:gd fmla="*/ 153384 w 4361816" name="TX66"/>
                <a:gd fmla="*/ 2989103 h 3142616" name="TY66"/>
                <a:gd fmla="*/ 123163 w 4361816" name="TX67"/>
                <a:gd fmla="*/ 2956203 h 3142616" name="TY67"/>
                <a:gd fmla="*/ 95805 w 4361816" name="TX68"/>
                <a:gd fmla="*/ 2920810 h 3142616" name="TY68"/>
                <a:gd fmla="*/ 71496 w 4361816" name="TX69"/>
                <a:gd fmla="*/ 2883106 h 3142616" name="TY69"/>
                <a:gd fmla="*/ 50420 w 4361816" name="TX70"/>
                <a:gd fmla="*/ 2843279 h 3142616" name="TY70"/>
                <a:gd fmla="*/ 32761 w 4361816" name="TX71"/>
                <a:gd fmla="*/ 2801511 h 3142616" name="TY71"/>
                <a:gd fmla="*/ 18705 w 4361816" name="TX72"/>
                <a:gd fmla="*/ 2757989 h 3142616" name="TY72"/>
                <a:gd fmla="*/ 8436 w 4361816" name="TX73"/>
                <a:gd fmla="*/ 2712896 h 3142616" name="TY73"/>
                <a:gd fmla="*/ 2139 w 4361816" name="TX74"/>
                <a:gd fmla="*/ 2666418 h 3142616" name="TY74"/>
                <a:gd fmla="*/ 0 w 4361816" name="TX75"/>
                <a:gd fmla="*/ 2618740 h 3142616" name="TY75"/>
                <a:gd fmla="*/ 0 w 4361816" name="TX76"/>
                <a:gd fmla="*/ 523748 h 3142616" name="TY76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</a:cxnLst>
              <a:rect l="l" t="t" r="r" b="b"/>
              <a:pathLst>
                <a:path w="4361816" h="3142616">
                  <a:moveTo>
                    <a:pt x="0" y="523748"/>
                  </a:moveTo>
                  <a:lnTo>
                    <a:pt x="2139" y="476069"/>
                  </a:lnTo>
                  <a:lnTo>
                    <a:pt x="8436" y="429591"/>
                  </a:lnTo>
                  <a:lnTo>
                    <a:pt x="18705" y="384498"/>
                  </a:lnTo>
                  <a:lnTo>
                    <a:pt x="32761" y="340976"/>
                  </a:lnTo>
                  <a:lnTo>
                    <a:pt x="50420" y="299208"/>
                  </a:lnTo>
                  <a:lnTo>
                    <a:pt x="71496" y="259381"/>
                  </a:lnTo>
                  <a:lnTo>
                    <a:pt x="95805" y="221677"/>
                  </a:lnTo>
                  <a:lnTo>
                    <a:pt x="123163" y="186284"/>
                  </a:lnTo>
                  <a:lnTo>
                    <a:pt x="153384" y="153384"/>
                  </a:lnTo>
                  <a:lnTo>
                    <a:pt x="186284" y="123163"/>
                  </a:lnTo>
                  <a:lnTo>
                    <a:pt x="221677" y="95805"/>
                  </a:lnTo>
                  <a:lnTo>
                    <a:pt x="259381" y="71496"/>
                  </a:lnTo>
                  <a:lnTo>
                    <a:pt x="299208" y="50420"/>
                  </a:lnTo>
                  <a:lnTo>
                    <a:pt x="340976" y="32761"/>
                  </a:lnTo>
                  <a:lnTo>
                    <a:pt x="384498" y="18705"/>
                  </a:lnTo>
                  <a:lnTo>
                    <a:pt x="429591" y="8436"/>
                  </a:lnTo>
                  <a:lnTo>
                    <a:pt x="476069" y="2139"/>
                  </a:lnTo>
                  <a:lnTo>
                    <a:pt x="523748" y="0"/>
                  </a:lnTo>
                  <a:lnTo>
                    <a:pt x="3837940" y="0"/>
                  </a:lnTo>
                  <a:lnTo>
                    <a:pt x="3885618" y="2139"/>
                  </a:lnTo>
                  <a:lnTo>
                    <a:pt x="3932096" y="8436"/>
                  </a:lnTo>
                  <a:lnTo>
                    <a:pt x="3977189" y="18705"/>
                  </a:lnTo>
                  <a:lnTo>
                    <a:pt x="4020711" y="32761"/>
                  </a:lnTo>
                  <a:lnTo>
                    <a:pt x="4062479" y="50420"/>
                  </a:lnTo>
                  <a:lnTo>
                    <a:pt x="4102306" y="71496"/>
                  </a:lnTo>
                  <a:lnTo>
                    <a:pt x="4140010" y="95805"/>
                  </a:lnTo>
                  <a:lnTo>
                    <a:pt x="4175403" y="123163"/>
                  </a:lnTo>
                  <a:lnTo>
                    <a:pt x="4208303" y="153384"/>
                  </a:lnTo>
                  <a:lnTo>
                    <a:pt x="4238524" y="186284"/>
                  </a:lnTo>
                  <a:lnTo>
                    <a:pt x="4265882" y="221677"/>
                  </a:lnTo>
                  <a:lnTo>
                    <a:pt x="4290191" y="259381"/>
                  </a:lnTo>
                  <a:lnTo>
                    <a:pt x="4311267" y="299208"/>
                  </a:lnTo>
                  <a:lnTo>
                    <a:pt x="4328926" y="340976"/>
                  </a:lnTo>
                  <a:lnTo>
                    <a:pt x="4342982" y="384498"/>
                  </a:lnTo>
                  <a:lnTo>
                    <a:pt x="4353251" y="429591"/>
                  </a:lnTo>
                  <a:lnTo>
                    <a:pt x="4359548" y="476069"/>
                  </a:lnTo>
                  <a:lnTo>
                    <a:pt x="4361688" y="523748"/>
                  </a:lnTo>
                  <a:lnTo>
                    <a:pt x="4361688" y="2618740"/>
                  </a:lnTo>
                  <a:lnTo>
                    <a:pt x="4359548" y="2666418"/>
                  </a:lnTo>
                  <a:lnTo>
                    <a:pt x="4353251" y="2712896"/>
                  </a:lnTo>
                  <a:lnTo>
                    <a:pt x="4342982" y="2757989"/>
                  </a:lnTo>
                  <a:lnTo>
                    <a:pt x="4328926" y="2801511"/>
                  </a:lnTo>
                  <a:lnTo>
                    <a:pt x="4311267" y="2843279"/>
                  </a:lnTo>
                  <a:lnTo>
                    <a:pt x="4290191" y="2883106"/>
                  </a:lnTo>
                  <a:lnTo>
                    <a:pt x="4265882" y="2920810"/>
                  </a:lnTo>
                  <a:lnTo>
                    <a:pt x="4238524" y="2956203"/>
                  </a:lnTo>
                  <a:lnTo>
                    <a:pt x="4208303" y="2989103"/>
                  </a:lnTo>
                  <a:lnTo>
                    <a:pt x="4175403" y="3019324"/>
                  </a:lnTo>
                  <a:lnTo>
                    <a:pt x="4140010" y="3046682"/>
                  </a:lnTo>
                  <a:lnTo>
                    <a:pt x="4102306" y="3070991"/>
                  </a:lnTo>
                  <a:lnTo>
                    <a:pt x="4062479" y="3092067"/>
                  </a:lnTo>
                  <a:lnTo>
                    <a:pt x="4020711" y="3109726"/>
                  </a:lnTo>
                  <a:lnTo>
                    <a:pt x="3977189" y="3123782"/>
                  </a:lnTo>
                  <a:lnTo>
                    <a:pt x="3932096" y="3134051"/>
                  </a:lnTo>
                  <a:lnTo>
                    <a:pt x="3885618" y="3140348"/>
                  </a:lnTo>
                  <a:lnTo>
                    <a:pt x="3837940" y="3142488"/>
                  </a:lnTo>
                  <a:lnTo>
                    <a:pt x="523748" y="3142488"/>
                  </a:lnTo>
                  <a:lnTo>
                    <a:pt x="476069" y="3140348"/>
                  </a:lnTo>
                  <a:lnTo>
                    <a:pt x="429591" y="3134051"/>
                  </a:lnTo>
                  <a:lnTo>
                    <a:pt x="384498" y="3123782"/>
                  </a:lnTo>
                  <a:lnTo>
                    <a:pt x="340976" y="3109726"/>
                  </a:lnTo>
                  <a:lnTo>
                    <a:pt x="299208" y="3092067"/>
                  </a:lnTo>
                  <a:lnTo>
                    <a:pt x="259381" y="3070991"/>
                  </a:lnTo>
                  <a:lnTo>
                    <a:pt x="221677" y="3046682"/>
                  </a:lnTo>
                  <a:lnTo>
                    <a:pt x="186284" y="3019324"/>
                  </a:lnTo>
                  <a:lnTo>
                    <a:pt x="153384" y="2989103"/>
                  </a:lnTo>
                  <a:lnTo>
                    <a:pt x="123163" y="2956203"/>
                  </a:lnTo>
                  <a:lnTo>
                    <a:pt x="95805" y="2920810"/>
                  </a:lnTo>
                  <a:lnTo>
                    <a:pt x="71496" y="2883106"/>
                  </a:lnTo>
                  <a:lnTo>
                    <a:pt x="50420" y="2843279"/>
                  </a:lnTo>
                  <a:lnTo>
                    <a:pt x="32761" y="2801511"/>
                  </a:lnTo>
                  <a:lnTo>
                    <a:pt x="18705" y="2757989"/>
                  </a:lnTo>
                  <a:lnTo>
                    <a:pt x="8436" y="2712896"/>
                  </a:lnTo>
                  <a:lnTo>
                    <a:pt x="2139" y="2666418"/>
                  </a:lnTo>
                  <a:lnTo>
                    <a:pt x="0" y="2618740"/>
                  </a:lnTo>
                  <a:lnTo>
                    <a:pt x="0" y="523748"/>
                  </a:lnTo>
                  <a:close/>
                </a:path>
              </a:pathLst>
            </a:custGeom>
            <a:ln w="27305" cap="flat" cmpd="sng">
              <a:solidFill>
                <a:srgbClr val="3E762B">
                  <a:alpha val="100000"/>
                </a:srgbClr>
              </a:solidFill>
              <a:prstDash val="sysDash"/>
            </a:ln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</p:txBody>
        </p:sp>
        <p:grpSp>
          <p:nvGrpSpPr>
            <p:cNvPr id="1042" name="그룹 14"/>
            <p:cNvGrpSpPr/>
            <p:nvPr/>
          </p:nvGrpSpPr>
          <p:grpSpPr>
            <a:xfrm rot="0">
              <a:off x="7035800" y="1290955"/>
              <a:ext cx="4345940" cy="4108450"/>
              <a:chOff x="7035800" y="1290955"/>
              <a:chExt cx="4345940" cy="4108450"/>
            </a:xfrm>
          </p:grpSpPr>
          <p:sp>
            <p:nvSpPr>
              <p:cNvPr id="1043" name="Curve 11"/>
              <p:cNvSpPr>
                <a:spLocks/>
              </p:cNvSpPr>
              <p:nvPr/>
            </p:nvSpPr>
            <p:spPr>
              <a:xfrm rot="0">
                <a:off x="7035800" y="1290955"/>
                <a:ext cx="4345940" cy="4108450"/>
              </a:xfrm>
              <a:custGeom>
                <a:gdLst>
                  <a:gd fmla="*/ 3837940 w 4361816" name="TX0"/>
                  <a:gd fmla="*/ 0 h 3142616" name="TY0"/>
                  <a:gd fmla="*/ 523748 w 4361816" name="TX1"/>
                  <a:gd fmla="*/ 0 h 3142616" name="TY1"/>
                  <a:gd fmla="*/ 476069 w 4361816" name="TX2"/>
                  <a:gd fmla="*/ 2139 h 3142616" name="TY2"/>
                  <a:gd fmla="*/ 429591 w 4361816" name="TX3"/>
                  <a:gd fmla="*/ 8436 h 3142616" name="TY3"/>
                  <a:gd fmla="*/ 384498 w 4361816" name="TX4"/>
                  <a:gd fmla="*/ 18705 h 3142616" name="TY4"/>
                  <a:gd fmla="*/ 340976 w 4361816" name="TX5"/>
                  <a:gd fmla="*/ 32761 h 3142616" name="TY5"/>
                  <a:gd fmla="*/ 299208 w 4361816" name="TX6"/>
                  <a:gd fmla="*/ 50420 h 3142616" name="TY6"/>
                  <a:gd fmla="*/ 259381 w 4361816" name="TX7"/>
                  <a:gd fmla="*/ 71496 h 3142616" name="TY7"/>
                  <a:gd fmla="*/ 221677 w 4361816" name="TX8"/>
                  <a:gd fmla="*/ 95805 h 3142616" name="TY8"/>
                  <a:gd fmla="*/ 186284 w 4361816" name="TX9"/>
                  <a:gd fmla="*/ 123163 h 3142616" name="TY9"/>
                  <a:gd fmla="*/ 153384 w 4361816" name="TX10"/>
                  <a:gd fmla="*/ 153384 h 3142616" name="TY10"/>
                  <a:gd fmla="*/ 123163 w 4361816" name="TX11"/>
                  <a:gd fmla="*/ 186284 h 3142616" name="TY11"/>
                  <a:gd fmla="*/ 95805 w 4361816" name="TX12"/>
                  <a:gd fmla="*/ 221677 h 3142616" name="TY12"/>
                  <a:gd fmla="*/ 71496 w 4361816" name="TX13"/>
                  <a:gd fmla="*/ 259381 h 3142616" name="TY13"/>
                  <a:gd fmla="*/ 50420 w 4361816" name="TX14"/>
                  <a:gd fmla="*/ 299208 h 3142616" name="TY14"/>
                  <a:gd fmla="*/ 32761 w 4361816" name="TX15"/>
                  <a:gd fmla="*/ 340976 h 3142616" name="TY15"/>
                  <a:gd fmla="*/ 18705 w 4361816" name="TX16"/>
                  <a:gd fmla="*/ 384498 h 3142616" name="TY16"/>
                  <a:gd fmla="*/ 8436 w 4361816" name="TX17"/>
                  <a:gd fmla="*/ 429591 h 3142616" name="TY17"/>
                  <a:gd fmla="*/ 2139 w 4361816" name="TX18"/>
                  <a:gd fmla="*/ 476069 h 3142616" name="TY18"/>
                  <a:gd fmla="*/ 0 w 4361816" name="TX19"/>
                  <a:gd fmla="*/ 523748 h 3142616" name="TY19"/>
                  <a:gd fmla="*/ 0 w 4361816" name="TX20"/>
                  <a:gd fmla="*/ 2618740 h 3142616" name="TY20"/>
                  <a:gd fmla="*/ 2139 w 4361816" name="TX21"/>
                  <a:gd fmla="*/ 2666418 h 3142616" name="TY21"/>
                  <a:gd fmla="*/ 8436 w 4361816" name="TX22"/>
                  <a:gd fmla="*/ 2712896 h 3142616" name="TY22"/>
                  <a:gd fmla="*/ 18705 w 4361816" name="TX23"/>
                  <a:gd fmla="*/ 2757989 h 3142616" name="TY23"/>
                  <a:gd fmla="*/ 32761 w 4361816" name="TX24"/>
                  <a:gd fmla="*/ 2801511 h 3142616" name="TY24"/>
                  <a:gd fmla="*/ 50420 w 4361816" name="TX25"/>
                  <a:gd fmla="*/ 2843279 h 3142616" name="TY25"/>
                  <a:gd fmla="*/ 71496 w 4361816" name="TX26"/>
                  <a:gd fmla="*/ 2883106 h 3142616" name="TY26"/>
                  <a:gd fmla="*/ 95805 w 4361816" name="TX27"/>
                  <a:gd fmla="*/ 2920810 h 3142616" name="TY27"/>
                  <a:gd fmla="*/ 123163 w 4361816" name="TX28"/>
                  <a:gd fmla="*/ 2956203 h 3142616" name="TY28"/>
                  <a:gd fmla="*/ 153384 w 4361816" name="TX29"/>
                  <a:gd fmla="*/ 2989103 h 3142616" name="TY29"/>
                  <a:gd fmla="*/ 186284 w 4361816" name="TX30"/>
                  <a:gd fmla="*/ 3019324 h 3142616" name="TY30"/>
                  <a:gd fmla="*/ 221677 w 4361816" name="TX31"/>
                  <a:gd fmla="*/ 3046682 h 3142616" name="TY31"/>
                  <a:gd fmla="*/ 259381 w 4361816" name="TX32"/>
                  <a:gd fmla="*/ 3070991 h 3142616" name="TY32"/>
                  <a:gd fmla="*/ 299208 w 4361816" name="TX33"/>
                  <a:gd fmla="*/ 3092067 h 3142616" name="TY33"/>
                  <a:gd fmla="*/ 340976 w 4361816" name="TX34"/>
                  <a:gd fmla="*/ 3109726 h 3142616" name="TY34"/>
                  <a:gd fmla="*/ 384498 w 4361816" name="TX35"/>
                  <a:gd fmla="*/ 3123782 h 3142616" name="TY35"/>
                  <a:gd fmla="*/ 429591 w 4361816" name="TX36"/>
                  <a:gd fmla="*/ 3134051 h 3142616" name="TY36"/>
                  <a:gd fmla="*/ 476069 w 4361816" name="TX37"/>
                  <a:gd fmla="*/ 3140348 h 3142616" name="TY37"/>
                  <a:gd fmla="*/ 523748 w 4361816" name="TX38"/>
                  <a:gd fmla="*/ 3142488 h 3142616" name="TY38"/>
                  <a:gd fmla="*/ 3837940 w 4361816" name="TX39"/>
                  <a:gd fmla="*/ 3142488 h 3142616" name="TY39"/>
                  <a:gd fmla="*/ 3885618 w 4361816" name="TX40"/>
                  <a:gd fmla="*/ 3140348 h 3142616" name="TY40"/>
                  <a:gd fmla="*/ 3932096 w 4361816" name="TX41"/>
                  <a:gd fmla="*/ 3134051 h 3142616" name="TY41"/>
                  <a:gd fmla="*/ 3977189 w 4361816" name="TX42"/>
                  <a:gd fmla="*/ 3123782 h 3142616" name="TY42"/>
                  <a:gd fmla="*/ 4020711 w 4361816" name="TX43"/>
                  <a:gd fmla="*/ 3109726 h 3142616" name="TY43"/>
                  <a:gd fmla="*/ 4062479 w 4361816" name="TX44"/>
                  <a:gd fmla="*/ 3092067 h 3142616" name="TY44"/>
                  <a:gd fmla="*/ 4102306 w 4361816" name="TX45"/>
                  <a:gd fmla="*/ 3070991 h 3142616" name="TY45"/>
                  <a:gd fmla="*/ 4140010 w 4361816" name="TX46"/>
                  <a:gd fmla="*/ 3046682 h 3142616" name="TY46"/>
                  <a:gd fmla="*/ 4175403 w 4361816" name="TX47"/>
                  <a:gd fmla="*/ 3019324 h 3142616" name="TY47"/>
                  <a:gd fmla="*/ 4208303 w 4361816" name="TX48"/>
                  <a:gd fmla="*/ 2989103 h 3142616" name="TY48"/>
                  <a:gd fmla="*/ 4238524 w 4361816" name="TX49"/>
                  <a:gd fmla="*/ 2956203 h 3142616" name="TY49"/>
                  <a:gd fmla="*/ 4265882 w 4361816" name="TX50"/>
                  <a:gd fmla="*/ 2920810 h 3142616" name="TY50"/>
                  <a:gd fmla="*/ 4290191 w 4361816" name="TX51"/>
                  <a:gd fmla="*/ 2883106 h 3142616" name="TY51"/>
                  <a:gd fmla="*/ 4311267 w 4361816" name="TX52"/>
                  <a:gd fmla="*/ 2843279 h 3142616" name="TY52"/>
                  <a:gd fmla="*/ 4328926 w 4361816" name="TX53"/>
                  <a:gd fmla="*/ 2801511 h 3142616" name="TY53"/>
                  <a:gd fmla="*/ 4342982 w 4361816" name="TX54"/>
                  <a:gd fmla="*/ 2757989 h 3142616" name="TY54"/>
                  <a:gd fmla="*/ 4353251 w 4361816" name="TX55"/>
                  <a:gd fmla="*/ 2712896 h 3142616" name="TY55"/>
                  <a:gd fmla="*/ 4359548 w 4361816" name="TX56"/>
                  <a:gd fmla="*/ 2666418 h 3142616" name="TY56"/>
                  <a:gd fmla="*/ 4361688 w 4361816" name="TX57"/>
                  <a:gd fmla="*/ 2618740 h 3142616" name="TY57"/>
                  <a:gd fmla="*/ 4361688 w 4361816" name="TX58"/>
                  <a:gd fmla="*/ 523748 h 3142616" name="TY58"/>
                  <a:gd fmla="*/ 4359548 w 4361816" name="TX59"/>
                  <a:gd fmla="*/ 476069 h 3142616" name="TY59"/>
                  <a:gd fmla="*/ 4353251 w 4361816" name="TX60"/>
                  <a:gd fmla="*/ 429591 h 3142616" name="TY60"/>
                  <a:gd fmla="*/ 4342982 w 4361816" name="TX61"/>
                  <a:gd fmla="*/ 384498 h 3142616" name="TY61"/>
                  <a:gd fmla="*/ 4328926 w 4361816" name="TX62"/>
                  <a:gd fmla="*/ 340976 h 3142616" name="TY62"/>
                  <a:gd fmla="*/ 4311267 w 4361816" name="TX63"/>
                  <a:gd fmla="*/ 299208 h 3142616" name="TY63"/>
                  <a:gd fmla="*/ 4290191 w 4361816" name="TX64"/>
                  <a:gd fmla="*/ 259381 h 3142616" name="TY64"/>
                  <a:gd fmla="*/ 4265882 w 4361816" name="TX65"/>
                  <a:gd fmla="*/ 221677 h 3142616" name="TY65"/>
                  <a:gd fmla="*/ 4238524 w 4361816" name="TX66"/>
                  <a:gd fmla="*/ 186284 h 3142616" name="TY66"/>
                  <a:gd fmla="*/ 4208303 w 4361816" name="TX67"/>
                  <a:gd fmla="*/ 153384 h 3142616" name="TY67"/>
                  <a:gd fmla="*/ 4175403 w 4361816" name="TX68"/>
                  <a:gd fmla="*/ 123163 h 3142616" name="TY68"/>
                  <a:gd fmla="*/ 4140010 w 4361816" name="TX69"/>
                  <a:gd fmla="*/ 95805 h 3142616" name="TY69"/>
                  <a:gd fmla="*/ 4102306 w 4361816" name="TX70"/>
                  <a:gd fmla="*/ 71496 h 3142616" name="TY70"/>
                  <a:gd fmla="*/ 4062479 w 4361816" name="TX71"/>
                  <a:gd fmla="*/ 50420 h 3142616" name="TY71"/>
                  <a:gd fmla="*/ 4020711 w 4361816" name="TX72"/>
                  <a:gd fmla="*/ 32761 h 3142616" name="TY72"/>
                  <a:gd fmla="*/ 3977189 w 4361816" name="TX73"/>
                  <a:gd fmla="*/ 18705 h 3142616" name="TY73"/>
                  <a:gd fmla="*/ 3932096 w 4361816" name="TX74"/>
                  <a:gd fmla="*/ 8436 h 3142616" name="TY74"/>
                  <a:gd fmla="*/ 3885618 w 4361816" name="TX75"/>
                  <a:gd fmla="*/ 2139 h 3142616" name="TY75"/>
                  <a:gd fmla="*/ 3837940 w 4361816" name="TX76"/>
                  <a:gd fmla="*/ 0 h 3142616" name="TY7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</a:cxnLst>
                <a:rect l="l" t="t" r="r" b="b"/>
                <a:pathLst>
                  <a:path w="4361816" h="3142616">
                    <a:moveTo>
                      <a:pt x="3837940" y="0"/>
                    </a:moveTo>
                    <a:lnTo>
                      <a:pt x="523748" y="0"/>
                    </a:lnTo>
                    <a:lnTo>
                      <a:pt x="476069" y="2139"/>
                    </a:lnTo>
                    <a:lnTo>
                      <a:pt x="429591" y="8436"/>
                    </a:lnTo>
                    <a:lnTo>
                      <a:pt x="384498" y="18705"/>
                    </a:lnTo>
                    <a:lnTo>
                      <a:pt x="340976" y="32761"/>
                    </a:lnTo>
                    <a:lnTo>
                      <a:pt x="299208" y="50420"/>
                    </a:lnTo>
                    <a:lnTo>
                      <a:pt x="259381" y="71496"/>
                    </a:lnTo>
                    <a:lnTo>
                      <a:pt x="221677" y="95805"/>
                    </a:lnTo>
                    <a:lnTo>
                      <a:pt x="186284" y="123163"/>
                    </a:lnTo>
                    <a:lnTo>
                      <a:pt x="153384" y="153384"/>
                    </a:lnTo>
                    <a:lnTo>
                      <a:pt x="123163" y="186284"/>
                    </a:lnTo>
                    <a:lnTo>
                      <a:pt x="95805" y="221677"/>
                    </a:lnTo>
                    <a:lnTo>
                      <a:pt x="71496" y="259381"/>
                    </a:lnTo>
                    <a:lnTo>
                      <a:pt x="50420" y="299208"/>
                    </a:lnTo>
                    <a:lnTo>
                      <a:pt x="32761" y="340976"/>
                    </a:lnTo>
                    <a:lnTo>
                      <a:pt x="18705" y="384498"/>
                    </a:lnTo>
                    <a:lnTo>
                      <a:pt x="8436" y="429591"/>
                    </a:lnTo>
                    <a:lnTo>
                      <a:pt x="2139" y="476069"/>
                    </a:lnTo>
                    <a:lnTo>
                      <a:pt x="0" y="523748"/>
                    </a:lnTo>
                    <a:lnTo>
                      <a:pt x="0" y="2618740"/>
                    </a:lnTo>
                    <a:lnTo>
                      <a:pt x="2139" y="2666418"/>
                    </a:lnTo>
                    <a:lnTo>
                      <a:pt x="8436" y="2712896"/>
                    </a:lnTo>
                    <a:lnTo>
                      <a:pt x="18705" y="2757989"/>
                    </a:lnTo>
                    <a:lnTo>
                      <a:pt x="32761" y="2801511"/>
                    </a:lnTo>
                    <a:lnTo>
                      <a:pt x="50420" y="2843279"/>
                    </a:lnTo>
                    <a:lnTo>
                      <a:pt x="71496" y="2883106"/>
                    </a:lnTo>
                    <a:lnTo>
                      <a:pt x="95805" y="2920810"/>
                    </a:lnTo>
                    <a:lnTo>
                      <a:pt x="123163" y="2956203"/>
                    </a:lnTo>
                    <a:lnTo>
                      <a:pt x="153384" y="2989103"/>
                    </a:lnTo>
                    <a:lnTo>
                      <a:pt x="186284" y="3019324"/>
                    </a:lnTo>
                    <a:lnTo>
                      <a:pt x="221677" y="3046682"/>
                    </a:lnTo>
                    <a:lnTo>
                      <a:pt x="259381" y="3070991"/>
                    </a:lnTo>
                    <a:lnTo>
                      <a:pt x="299208" y="3092067"/>
                    </a:lnTo>
                    <a:lnTo>
                      <a:pt x="340976" y="3109726"/>
                    </a:lnTo>
                    <a:lnTo>
                      <a:pt x="384498" y="3123782"/>
                    </a:lnTo>
                    <a:lnTo>
                      <a:pt x="429591" y="3134051"/>
                    </a:lnTo>
                    <a:lnTo>
                      <a:pt x="476069" y="3140348"/>
                    </a:lnTo>
                    <a:lnTo>
                      <a:pt x="523748" y="3142488"/>
                    </a:lnTo>
                    <a:lnTo>
                      <a:pt x="3837940" y="3142488"/>
                    </a:lnTo>
                    <a:lnTo>
                      <a:pt x="3885618" y="3140348"/>
                    </a:lnTo>
                    <a:lnTo>
                      <a:pt x="3932096" y="3134051"/>
                    </a:lnTo>
                    <a:lnTo>
                      <a:pt x="3977189" y="3123782"/>
                    </a:lnTo>
                    <a:lnTo>
                      <a:pt x="4020711" y="3109726"/>
                    </a:lnTo>
                    <a:lnTo>
                      <a:pt x="4062479" y="3092067"/>
                    </a:lnTo>
                    <a:lnTo>
                      <a:pt x="4102306" y="3070991"/>
                    </a:lnTo>
                    <a:lnTo>
                      <a:pt x="4140010" y="3046682"/>
                    </a:lnTo>
                    <a:lnTo>
                      <a:pt x="4175403" y="3019324"/>
                    </a:lnTo>
                    <a:lnTo>
                      <a:pt x="4208303" y="2989103"/>
                    </a:lnTo>
                    <a:lnTo>
                      <a:pt x="4238524" y="2956203"/>
                    </a:lnTo>
                    <a:lnTo>
                      <a:pt x="4265882" y="2920810"/>
                    </a:lnTo>
                    <a:lnTo>
                      <a:pt x="4290191" y="2883106"/>
                    </a:lnTo>
                    <a:lnTo>
                      <a:pt x="4311267" y="2843279"/>
                    </a:lnTo>
                    <a:lnTo>
                      <a:pt x="4328926" y="2801511"/>
                    </a:lnTo>
                    <a:lnTo>
                      <a:pt x="4342982" y="2757989"/>
                    </a:lnTo>
                    <a:lnTo>
                      <a:pt x="4353251" y="2712896"/>
                    </a:lnTo>
                    <a:lnTo>
                      <a:pt x="4359548" y="2666418"/>
                    </a:lnTo>
                    <a:lnTo>
                      <a:pt x="4361688" y="2618740"/>
                    </a:lnTo>
                    <a:lnTo>
                      <a:pt x="4361688" y="523748"/>
                    </a:lnTo>
                    <a:lnTo>
                      <a:pt x="4359548" y="476069"/>
                    </a:lnTo>
                    <a:lnTo>
                      <a:pt x="4353251" y="429591"/>
                    </a:lnTo>
                    <a:lnTo>
                      <a:pt x="4342982" y="384498"/>
                    </a:lnTo>
                    <a:lnTo>
                      <a:pt x="4328926" y="340976"/>
                    </a:lnTo>
                    <a:lnTo>
                      <a:pt x="4311267" y="299208"/>
                    </a:lnTo>
                    <a:lnTo>
                      <a:pt x="4290191" y="259381"/>
                    </a:lnTo>
                    <a:lnTo>
                      <a:pt x="4265882" y="221677"/>
                    </a:lnTo>
                    <a:lnTo>
                      <a:pt x="4238524" y="186284"/>
                    </a:lnTo>
                    <a:lnTo>
                      <a:pt x="4208303" y="153384"/>
                    </a:lnTo>
                    <a:lnTo>
                      <a:pt x="4175403" y="123163"/>
                    </a:lnTo>
                    <a:lnTo>
                      <a:pt x="4140010" y="95805"/>
                    </a:lnTo>
                    <a:lnTo>
                      <a:pt x="4102306" y="71496"/>
                    </a:lnTo>
                    <a:lnTo>
                      <a:pt x="4062479" y="50420"/>
                    </a:lnTo>
                    <a:lnTo>
                      <a:pt x="4020711" y="32761"/>
                    </a:lnTo>
                    <a:lnTo>
                      <a:pt x="3977189" y="18705"/>
                    </a:lnTo>
                    <a:lnTo>
                      <a:pt x="3932096" y="8436"/>
                    </a:lnTo>
                    <a:lnTo>
                      <a:pt x="3885618" y="2139"/>
                    </a:lnTo>
                    <a:lnTo>
                      <a:pt x="383794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vert="horz" anchor="t">
                <a:no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044" name="Rectangle 12"/>
              <p:cNvSpPr>
                <a:spLocks/>
              </p:cNvSpPr>
              <p:nvPr/>
            </p:nvSpPr>
            <p:spPr>
              <a:xfrm rot="0">
                <a:off x="7226300" y="1595755"/>
                <a:ext cx="4155440" cy="1598930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91440" tIns="45720" rIns="91440" bIns="45720" vert="horz" anchor="ctr">
                <a:sp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400">
                  <a:solidFill>
                    <a:schemeClr val="tx1"/>
                  </a:solidFill>
                  <a:latin typeface="Calibri" charset="0"/>
                  <a:ea typeface="맑은 고딕" charset="0"/>
                </a:endParaRPr>
              </a:p>
              <a:p>
                <a:pPr marL="0" indent="285750" rtl="0" algn="l" defTabSz="914400" eaLnBrk="1" latinLnBrk="0" hangingPunct="1">
                  <a:buClr>
                    <a:srgbClr val="000000"/>
                  </a:buClr>
                  <a:buFont typeface="Arial"/>
                  <a:buChar char="•"/>
                </a:pPr>
                <a:r>
                  <a:rPr sz="1400">
                    <a:solidFill>
                      <a:schemeClr val="tx1"/>
                    </a:solidFill>
                    <a:latin typeface="Calibri" charset="0"/>
                    <a:ea typeface="맑은 고딕" charset="0"/>
                  </a:rPr>
                  <a:t>"코로나19 장기화로 우울 위험군, 자살생각률이 증가하는 등 전반적 정신건강 지표가 악화되었다. “</a:t>
                </a:r>
                <a:endParaRPr lang="ko-KR" altLang="en-US" sz="1400">
                  <a:solidFill>
                    <a:schemeClr val="tx1"/>
                  </a:solidFill>
                  <a:latin typeface="Calibri" charset="0"/>
                  <a:ea typeface="맑은 고딕" charset="0"/>
                </a:endParaRPr>
              </a:p>
              <a:p>
                <a:pPr marL="0" indent="285750" rtl="0" algn="l" defTabSz="914400" eaLnBrk="1" latinLnBrk="0" hangingPunct="1">
                  <a:buClr>
                    <a:srgbClr val="000000"/>
                  </a:buClr>
                  <a:buFont typeface="Arial"/>
                  <a:buChar char="•"/>
                </a:pPr>
                <a:r>
                  <a:rPr sz="1400">
                    <a:solidFill>
                      <a:schemeClr val="tx1"/>
                    </a:solidFill>
                    <a:latin typeface="Calibri" charset="0"/>
                    <a:ea typeface="맑은 고딕" charset="0"/>
                  </a:rPr>
                  <a:t>코로나19가 장기화되며 </a:t>
                </a:r>
                <a:r>
                  <a:rPr sz="1400" cap="none" u="dotted" i="0" b="0" strike="noStrike">
                    <a:solidFill>
                      <a:srgbClr val="009900"/>
                    </a:solidFill>
                    <a:latin typeface="Calibri" charset="0"/>
                    <a:ea typeface="맑은 고딕" charset="0"/>
                  </a:rPr>
                  <a:t>연령과 성별 불문 많은 사람들이 우울감을 느낌</a:t>
                </a:r>
                <a:r>
                  <a:rPr sz="1400">
                    <a:solidFill>
                      <a:schemeClr val="tx1"/>
                    </a:solidFill>
                    <a:latin typeface="Calibri" charset="0"/>
                    <a:ea typeface="맑은 고딕" charset="0"/>
                  </a:rPr>
                  <a:t>. </a:t>
                </a:r>
                <a:endParaRPr lang="ko-KR" altLang="en-US" sz="1400">
                  <a:solidFill>
                    <a:schemeClr val="tx1"/>
                  </a:solidFill>
                  <a:latin typeface="Calibri" charset="0"/>
                  <a:ea typeface="맑은 고딕" charset="0"/>
                </a:endParaRPr>
              </a:p>
              <a:p>
                <a:pPr marL="0" indent="285750" rtl="0" algn="l" defTabSz="914400" eaLnBrk="1" latinLnBrk="0" hangingPunct="1">
                  <a:buClr>
                    <a:srgbClr val="000000"/>
                  </a:buClr>
                  <a:buFont typeface="Arial"/>
                  <a:buChar char="•"/>
                </a:pPr>
                <a:r>
                  <a:rPr sz="1400">
                    <a:solidFill>
                      <a:schemeClr val="tx1"/>
                    </a:solidFill>
                    <a:latin typeface="Calibri" charset="0"/>
                    <a:ea typeface="맑은 고딕" charset="0"/>
                  </a:rPr>
                  <a:t> </a:t>
                </a:r>
                <a:r>
                  <a:rPr sz="1400" cap="none" u="sng" i="0" b="0" strike="noStrike">
                    <a:solidFill>
                      <a:srgbClr val="FC6600"/>
                    </a:solidFill>
                    <a:latin typeface="Calibri" charset="0"/>
                    <a:ea typeface="맑은 고딕" charset="0"/>
                  </a:rPr>
                  <a:t>특히 2020년 9월에는 자살 생각 비율이 14%에 육박할 정도로 우울감 팽배</a:t>
                </a:r>
                <a:endParaRPr lang="ko-KR" altLang="en-US" sz="1400">
                  <a:solidFill>
                    <a:schemeClr val="tx1"/>
                  </a:solidFill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1045" name="텍스트 상자 13"/>
              <p:cNvSpPr txBox="1">
                <a:spLocks/>
              </p:cNvSpPr>
              <p:nvPr/>
            </p:nvSpPr>
            <p:spPr>
              <a:xfrm rot="0">
                <a:off x="7548245" y="1495425"/>
                <a:ext cx="3383280" cy="215900"/>
              </a:xfrm>
              <a:prstGeom prst="rect"/>
              <a:solidFill>
                <a:srgbClr val="DBEED3"/>
              </a:solidFill>
            </p:spPr>
            <p:txBody>
              <a:bodyPr wrap="square" lIns="0" tIns="0" rIns="0" bIns="0" vert="horz" anchor="t">
                <a:sp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r>
                  <a:rPr sz="1400">
                    <a:solidFill>
                      <a:schemeClr val="tx1"/>
                    </a:solidFill>
                    <a:latin typeface="Calibri" charset="0"/>
                    <a:ea typeface="맑은 고딕" charset="0"/>
                  </a:rPr>
                  <a:t>보건 복지부 국민 정신건강 실태 조사 결과</a:t>
                </a:r>
                <a:endParaRPr lang="ko-KR" altLang="en-US" sz="1400">
                  <a:solidFill>
                    <a:schemeClr val="tx1"/>
                  </a:solidFill>
                  <a:latin typeface="Calibri" charset="0"/>
                  <a:ea typeface="맑은 고딕" charset="0"/>
                </a:endParaRPr>
              </a:p>
            </p:txBody>
          </p:sp>
        </p:grpSp>
      </p:grpSp>
      <p:grpSp>
        <p:nvGrpSpPr>
          <p:cNvPr id="1046" name="그룹 18"/>
          <p:cNvGrpSpPr/>
          <p:nvPr/>
        </p:nvGrpSpPr>
        <p:grpSpPr>
          <a:xfrm rot="0">
            <a:off x="1143000" y="1184275"/>
            <a:ext cx="5540375" cy="2237740"/>
            <a:chOff x="1143000" y="1184275"/>
            <a:chExt cx="5540375" cy="2237740"/>
          </a:xfrm>
        </p:grpSpPr>
        <p:pic>
          <p:nvPicPr>
            <p:cNvPr id="1047" name="그림 16" descr="/Users/jeonmyeong-un/Library/Group Containers/L48J367XN4.com.infraware.PolarisOffice/EngineTemp/2841/fImage3975777014958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70" b="48415"/>
            <a:stretch>
              <a:fillRect/>
            </a:stretch>
          </p:blipFill>
          <p:spPr>
            <a:xfrm rot="0">
              <a:off x="1143000" y="1292225"/>
              <a:ext cx="3105150" cy="2129790"/>
            </a:xfrm>
            <a:prstGeom prst="rect"/>
            <a:noFill/>
          </p:spPr>
        </p:pic>
        <p:pic>
          <p:nvPicPr>
            <p:cNvPr id="1048" name="그림 17" descr="/Users/jeonmyeong-un/Library/Group Containers/L48J367XN4.com.infraware.PolarisOffice/EngineTemp/2841/fImage2020237023320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" t="-4145" r="49396" b="4145"/>
            <a:stretch>
              <a:fillRect/>
            </a:stretch>
          </p:blipFill>
          <p:spPr>
            <a:xfrm rot="0">
              <a:off x="3945890" y="1184275"/>
              <a:ext cx="2736850" cy="2237740"/>
            </a:xfrm>
            <a:prstGeom prst="rect"/>
            <a:noFill/>
          </p:spPr>
        </p:pic>
      </p:grpSp>
      <p:pic>
        <p:nvPicPr>
          <p:cNvPr id="1049" name="그림 19" descr="/Users/jeonmyeong-un/Library/Group Containers/L48J367XN4.com.infraware.PolarisOffice/EngineTemp/2841/fImage1317137048948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04"/>
          <a:stretch>
            <a:fillRect/>
          </a:stretch>
        </p:blipFill>
        <p:spPr>
          <a:xfrm rot="0">
            <a:off x="993139" y="3594100"/>
            <a:ext cx="5939155" cy="2072640"/>
          </a:xfrm>
          <a:prstGeom prst="rect"/>
          <a:noFill/>
        </p:spPr>
      </p:pic>
      <p:sp>
        <p:nvSpPr>
          <p:cNvPr id="1050" name="Rectangle 20"/>
          <p:cNvSpPr>
            <a:spLocks/>
          </p:cNvSpPr>
          <p:nvPr/>
        </p:nvSpPr>
        <p:spPr>
          <a:xfrm rot="0">
            <a:off x="7052945" y="4246880"/>
            <a:ext cx="4508500" cy="10617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spAutoFit/>
          </a:bodyPr>
          <a:lstStyle/>
          <a:p>
            <a:pPr marL="285750" indent="-285750" rtl="0" algn="l" defTabSz="914400" eaLnBrk="1" latinLnBrk="0" hangingPunct="1">
              <a:buClr>
                <a:srgbClr val="000000"/>
              </a:buClr>
              <a:buFont typeface="나눔고딕"/>
              <a:buChar char="•"/>
            </a:pPr>
            <a:r>
              <a:rPr sz="1400">
                <a:solidFill>
                  <a:schemeClr val="tx1"/>
                </a:solidFill>
                <a:latin typeface="Calibri" charset="0"/>
                <a:ea typeface="맑은 고딕" charset="0"/>
              </a:rPr>
              <a:t>우울감을 상쇄시키기 위해 사람들이 무의식적으로 느리고 잔잔한 발라드보다는 흥겹고 빠른 비트의 댄스 음악을 더 듣게 되었다고 추측할 수 있다.</a:t>
            </a:r>
            <a:endParaRPr lang="ko-KR" altLang="en-US" sz="14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1051" name="텍스트 상자 21"/>
          <p:cNvSpPr txBox="1">
            <a:spLocks/>
          </p:cNvSpPr>
          <p:nvPr/>
        </p:nvSpPr>
        <p:spPr>
          <a:xfrm rot="0">
            <a:off x="7336789" y="3770630"/>
            <a:ext cx="3595370" cy="431165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>
                <a:solidFill>
                  <a:schemeClr val="tx1"/>
                </a:solidFill>
                <a:latin typeface="Calibri" charset="0"/>
                <a:ea typeface="맑은 고딕" charset="0"/>
              </a:rPr>
              <a:t>우울 평균 점수, 자살 생각 비율과 멜론 차트의 댄스 음악 선호도 추이가 유사하다</a:t>
            </a:r>
            <a:endParaRPr lang="ko-KR" altLang="en-US" sz="14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1052" name="텍스트 상자 22"/>
          <p:cNvSpPr txBox="1">
            <a:spLocks/>
          </p:cNvSpPr>
          <p:nvPr/>
        </p:nvSpPr>
        <p:spPr>
          <a:xfrm rot="0">
            <a:off x="3361690" y="5683885"/>
            <a:ext cx="3429635" cy="532765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1100">
                <a:solidFill>
                  <a:schemeClr val="tx1"/>
                </a:solidFill>
                <a:latin typeface="Calibri" charset="0"/>
                <a:ea typeface="맑은 고딕" charset="0"/>
              </a:rPr>
              <a:t>[보건복지부 2021년 1분기 「코로나19 국민 정신건강 실태조사」보고서]</a:t>
            </a:r>
            <a:endParaRPr lang="ko-KR" altLang="en-US" sz="11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12700" indent="0" rtl="0" algn="l" defTabSz="914400" eaLnBrk="1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Malgun Gothic Semilight" charset="0"/>
              <a:ea typeface="Malgun Gothic Semi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jeonmyeong-un/Library/Group Containers/L48J367XN4.com.infraware.PolarisOffice/EngineTemp/2841/fImage3328276568018.pn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2325" y="904240"/>
            <a:ext cx="10558780" cy="534098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1195050" y="130175"/>
            <a:ext cx="384810" cy="793115"/>
          </a:xfrm>
          <a:custGeom>
            <a:gdLst>
              <a:gd fmla="*/ 0 w 384176" name="TX0"/>
              <a:gd fmla="*/ 792480 h 792481" name="TY0"/>
              <a:gd fmla="*/ 48171 w 384176" name="TX1"/>
              <a:gd fmla="*/ 789396 h 792481" name="TY1"/>
              <a:gd fmla="*/ 94558 w 384176" name="TX2"/>
              <a:gd fmla="*/ 780394 h 792481" name="TY2"/>
              <a:gd fmla="*/ 138799 w 384176" name="TX3"/>
              <a:gd fmla="*/ 765842 h 792481" name="TY3"/>
              <a:gd fmla="*/ 180536 w 384176" name="TX4"/>
              <a:gd fmla="*/ 746112 h 792481" name="TY4"/>
              <a:gd fmla="*/ 219408 w 384176" name="TX5"/>
              <a:gd fmla="*/ 721573 h 792481" name="TY5"/>
              <a:gd fmla="*/ 255056 w 384176" name="TX6"/>
              <a:gd fmla="*/ 692597 h 792481" name="TY6"/>
              <a:gd fmla="*/ 287118 w 384176" name="TX7"/>
              <a:gd fmla="*/ 659553 h 792481" name="TY7"/>
              <a:gd fmla="*/ 315235 w 384176" name="TX8"/>
              <a:gd fmla="*/ 622813 h 792481" name="TY8"/>
              <a:gd fmla="*/ 339048 w 384176" name="TX9"/>
              <a:gd fmla="*/ 582746 h 792481" name="TY9"/>
              <a:gd fmla="*/ 358195 w 384176" name="TX10"/>
              <a:gd fmla="*/ 539722 h 792481" name="TY10"/>
              <a:gd fmla="*/ 372317 w 384176" name="TX11"/>
              <a:gd fmla="*/ 494113 h 792481" name="TY11"/>
              <a:gd fmla="*/ 381055 w 384176" name="TX12"/>
              <a:gd fmla="*/ 446289 h 792481" name="TY12"/>
              <a:gd fmla="*/ 384048 w 384176" name="TX13"/>
              <a:gd fmla="*/ 396621 h 792481" name="TY13"/>
              <a:gd fmla="*/ 384048 w 384176" name="TX14"/>
              <a:gd fmla="*/ 395859 h 792481" name="TY14"/>
              <a:gd fmla="*/ 381055 w 384176" name="TX15"/>
              <a:gd fmla="*/ 346190 h 792481" name="TY15"/>
              <a:gd fmla="*/ 372317 w 384176" name="TX16"/>
              <a:gd fmla="*/ 298366 h 792481" name="TY16"/>
              <a:gd fmla="*/ 358195 w 384176" name="TX17"/>
              <a:gd fmla="*/ 252757 h 792481" name="TY17"/>
              <a:gd fmla="*/ 339048 w 384176" name="TX18"/>
              <a:gd fmla="*/ 209733 h 792481" name="TY18"/>
              <a:gd fmla="*/ 315235 w 384176" name="TX19"/>
              <a:gd fmla="*/ 169666 h 792481" name="TY19"/>
              <a:gd fmla="*/ 287118 w 384176" name="TX20"/>
              <a:gd fmla="*/ 132926 h 792481" name="TY20"/>
              <a:gd fmla="*/ 255056 w 384176" name="TX21"/>
              <a:gd fmla="*/ 99882 h 792481" name="TY21"/>
              <a:gd fmla="*/ 219408 w 384176" name="TX22"/>
              <a:gd fmla="*/ 70906 h 792481" name="TY22"/>
              <a:gd fmla="*/ 180536 w 384176" name="TX23"/>
              <a:gd fmla="*/ 46367 h 792481" name="TY23"/>
              <a:gd fmla="*/ 138799 w 384176" name="TX24"/>
              <a:gd fmla="*/ 26637 h 792481" name="TY24"/>
              <a:gd fmla="*/ 94558 w 384176" name="TX25"/>
              <a:gd fmla="*/ 12085 h 792481" name="TY25"/>
              <a:gd fmla="*/ 48171 w 384176" name="TX26"/>
              <a:gd fmla="*/ 3083 h 792481" name="TY26"/>
              <a:gd fmla="*/ 0 w 384176" name="TX27"/>
              <a:gd fmla="*/ 0 h 792481" name="TY2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</a:cxnLst>
            <a:rect l="l" t="t" r="r" b="b"/>
            <a:pathLst>
              <a:path w="384176" h="792481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5" name="Picture " descr="/Users/jeonmyeong-un/Library/Group Containers/L48J367XN4.com.infraware.PolarisOffice/EngineTemp/2841/fImage19456587401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5500" y="23495"/>
            <a:ext cx="210820" cy="210820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840740" y="130175"/>
            <a:ext cx="10556875" cy="6124575"/>
          </a:xfrm>
          <a:custGeom>
            <a:gdLst>
              <a:gd fmla="*/ 179832 w 10556241" name="TX0"/>
              <a:gd fmla="*/ 2794 h 6123941" name="TY0"/>
              <a:gd fmla="*/ 10354818 w 10556241" name="TX1"/>
              <a:gd fmla="*/ 0 h 6123941" name="TY1"/>
              <a:gd fmla="*/ 380999 w 10556241" name="TX2"/>
              <a:gd fmla="*/ 783336 h 6123941" name="TY2"/>
              <a:gd fmla="*/ 10353929 w 10556241" name="TX3"/>
              <a:gd fmla="*/ 792353 h 6123941" name="TY3"/>
              <a:gd fmla="*/ 380999 w 10556241" name="TX4"/>
              <a:gd fmla="*/ 6123432 h 6123941" name="TY4"/>
              <a:gd fmla="*/ 333207 w 10556241" name="TX5"/>
              <a:gd fmla="*/ 6120372 h 6123941" name="TY5"/>
              <a:gd fmla="*/ 287185 w 10556241" name="TX6"/>
              <a:gd fmla="*/ 6111438 h 6123941" name="TY6"/>
              <a:gd fmla="*/ 243293 w 10556241" name="TX7"/>
              <a:gd fmla="*/ 6096998 h 6123941" name="TY7"/>
              <a:gd fmla="*/ 201887 w 10556241" name="TX8"/>
              <a:gd fmla="*/ 6077421 h 6123941" name="TY8"/>
              <a:gd fmla="*/ 163323 w 10556241" name="TX9"/>
              <a:gd fmla="*/ 6053073 h 6123941" name="TY9"/>
              <a:gd fmla="*/ 127960 w 10556241" name="TX10"/>
              <a:gd fmla="*/ 6024324 h 6123941" name="TY10"/>
              <a:gd fmla="*/ 96153 w 10556241" name="TX11"/>
              <a:gd fmla="*/ 5991541 h 6123941" name="TY11"/>
              <a:gd fmla="*/ 68260 w 10556241" name="TX12"/>
              <a:gd fmla="*/ 5955093 h 6123941" name="TY12"/>
              <a:gd fmla="*/ 44638 w 10556241" name="TX13"/>
              <a:gd fmla="*/ 5915347 h 6123941" name="TY13"/>
              <a:gd fmla="*/ 25644 w 10556241" name="TX14"/>
              <a:gd fmla="*/ 5872671 h 6123941" name="TY14"/>
              <a:gd fmla="*/ 11635 w 10556241" name="TX15"/>
              <a:gd fmla="*/ 5827434 h 6123941" name="TY15"/>
              <a:gd fmla="*/ 2968 w 10556241" name="TX16"/>
              <a:gd fmla="*/ 5780003 h 6123941" name="TY16"/>
              <a:gd fmla="*/ 0 w 10556241" name="TX17"/>
              <a:gd fmla="*/ 5730748 h 6123941" name="TY17"/>
              <a:gd fmla="*/ 0 w 10556241" name="TX18"/>
              <a:gd fmla="*/ 1176020 h 6123941" name="TY18"/>
              <a:gd fmla="*/ 2968 w 10556241" name="TX19"/>
              <a:gd fmla="*/ 1126754 h 6123941" name="TY19"/>
              <a:gd fmla="*/ 11635 w 10556241" name="TX20"/>
              <a:gd fmla="*/ 1079316 h 6123941" name="TY20"/>
              <a:gd fmla="*/ 25644 w 10556241" name="TX21"/>
              <a:gd fmla="*/ 1034075 h 6123941" name="TY21"/>
              <a:gd fmla="*/ 44638 w 10556241" name="TX22"/>
              <a:gd fmla="*/ 991398 h 6123941" name="TY22"/>
              <a:gd fmla="*/ 68260 w 10556241" name="TX23"/>
              <a:gd fmla="*/ 951652 h 6123941" name="TY23"/>
              <a:gd fmla="*/ 96153 w 10556241" name="TX24"/>
              <a:gd fmla="*/ 915205 h 6123941" name="TY24"/>
              <a:gd fmla="*/ 127960 w 10556241" name="TX25"/>
              <a:gd fmla="*/ 882425 h 6123941" name="TY25"/>
              <a:gd fmla="*/ 163323 w 10556241" name="TX26"/>
              <a:gd fmla="*/ 853680 h 6123941" name="TY26"/>
              <a:gd fmla="*/ 201887 w 10556241" name="TX27"/>
              <a:gd fmla="*/ 829336 h 6123941" name="TY27"/>
              <a:gd fmla="*/ 243293 w 10556241" name="TX28"/>
              <a:gd fmla="*/ 809762 h 6123941" name="TY28"/>
              <a:gd fmla="*/ 287185 w 10556241" name="TX29"/>
              <a:gd fmla="*/ 795326 h 6123941" name="TY29"/>
              <a:gd fmla="*/ 333207 w 10556241" name="TX30"/>
              <a:gd fmla="*/ 786394 h 6123941" name="TY30"/>
              <a:gd fmla="*/ 380999 w 10556241" name="TX31"/>
              <a:gd fmla="*/ 783336 h 6123941" name="TY31"/>
              <a:gd fmla="*/ 380999 w 10556241" name="TX32"/>
              <a:gd fmla="*/ 6120384 h 6123941" name="TY32"/>
              <a:gd fmla="*/ 10555986 w 10556241" name="TX33"/>
              <a:gd fmla="*/ 6120384 h 6123941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10556241" h="6123941">
                <a:moveTo>
                  <a:pt x="179832" y="2794"/>
                </a:moveTo>
                <a:lnTo>
                  <a:pt x="10354818" y="0"/>
                </a:lnTo>
                <a:moveTo>
                  <a:pt x="380999" y="783336"/>
                </a:moveTo>
                <a:lnTo>
                  <a:pt x="10353929" y="792353"/>
                </a:lnTo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7" name="Picture " descr="/Users/jeonmyeong-un/Library/Group Containers/L48J367XN4.com.infraware.PolarisOffice/EngineTemp/2841/fImage1949660517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3645" y="6144260"/>
            <a:ext cx="210820" cy="2108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>
            <p:ph type="title"/>
          </p:nvPr>
        </p:nvSpPr>
        <p:spPr>
          <a:xfrm rot="0">
            <a:off x="1259840" y="304800"/>
            <a:ext cx="9811385" cy="506095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코로나19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전후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음악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선호도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변화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원인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: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옛날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음악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선호</a:t>
            </a:r>
            <a:endParaRPr lang="ko-KR" altLang="en-US" sz="3200" i="0" b="0">
              <a:solidFill>
                <a:srgbClr val="2A4F1D"/>
              </a:solidFill>
              <a:latin typeface="Malgun Gothic Semilight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26035" rIns="0" bIns="0" vert="horz" anchor="t">
            <a:spAutoFit/>
          </a:bodyPr>
          <a:lstStyle/>
          <a:p>
            <a:pPr marL="38100" indent="0" rtl="0" algn="l" defTabSz="914400" eaLnBrk="1" latinLnBrk="0" hangingPunct="1">
              <a:buFontTx/>
              <a:buNone/>
            </a:pPr>
            <a:fld id="{B9320F77-B9A0-41C5-862A-B4B631284C64}" type="slidenum">
              <a:rPr sz="1200" i="0" b="0">
                <a:latin typeface="Malgun Gothic" charset="0"/>
                <a:ea typeface="맑은 고딕" charset="0"/>
              </a:rPr>
              <a:t>19</a:t>
            </a:fld>
            <a:endParaRPr lang="ko-KR" altLang="en-US" sz="1200" i="0" b="0">
              <a:latin typeface="Malgun Gothic" charset="0"/>
              <a:ea typeface="맑은 고딕" charset="0"/>
            </a:endParaRPr>
          </a:p>
        </p:txBody>
      </p:sp>
      <p:pic>
        <p:nvPicPr>
          <p:cNvPr id="3074" name="Picture " descr="/Users/jeonmyeong-un/Library/Group Containers/L48J367XN4.com.infraware.PolarisOffice/EngineTemp/2841/fImage284234663639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745" y="1439545"/>
            <a:ext cx="5273675" cy="2170430"/>
          </a:xfrm>
          <a:prstGeom prst="rect"/>
          <a:noFill/>
        </p:spPr>
      </p:pic>
      <p:sp>
        <p:nvSpPr>
          <p:cNvPr id="14" name="Rect 0"/>
          <p:cNvSpPr>
            <a:spLocks/>
          </p:cNvSpPr>
          <p:nvPr/>
        </p:nvSpPr>
        <p:spPr>
          <a:xfrm rot="0">
            <a:off x="1108075" y="3844924"/>
            <a:ext cx="8954135" cy="192786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15" name="Group 5"/>
          <p:cNvGrpSpPr/>
          <p:nvPr/>
        </p:nvGrpSpPr>
        <p:grpSpPr>
          <a:xfrm rot="0">
            <a:off x="1350645" y="4057015"/>
            <a:ext cx="5142865" cy="1515110"/>
            <a:chOff x="1350645" y="4057015"/>
            <a:chExt cx="5142865" cy="1515110"/>
          </a:xfrm>
        </p:grpSpPr>
        <p:pic>
          <p:nvPicPr>
            <p:cNvPr id="16" name="Picture " descr="/Users/jeonmyeong-un/Library/Group Containers/L48J367XN4.com.infraware.PolarisOffice/EngineTemp/2841/fImage752176652613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72"/>
            <a:stretch>
              <a:fillRect/>
            </a:stretch>
          </p:blipFill>
          <p:spPr>
            <a:xfrm rot="0">
              <a:off x="1350645" y="4057015"/>
              <a:ext cx="5142865" cy="1471930"/>
            </a:xfrm>
            <a:prstGeom prst="rect"/>
            <a:noFill/>
          </p:spPr>
        </p:pic>
        <p:cxnSp>
          <p:nvCxnSpPr>
            <p:cNvPr id="17" name="Rect 0"/>
            <p:cNvCxnSpPr/>
            <p:nvPr/>
          </p:nvCxnSpPr>
          <p:spPr>
            <a:xfrm rot="0">
              <a:off x="2109470" y="4286885"/>
              <a:ext cx="4298315" cy="635"/>
            </a:xfrm>
            <a:prstGeom prst="line"/>
            <a:ln w="19050" cap="flat" cmpd="sng">
              <a:prstDash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Rect 0"/>
            <p:cNvCxnSpPr/>
            <p:nvPr/>
          </p:nvCxnSpPr>
          <p:spPr>
            <a:xfrm rot="0">
              <a:off x="1350645" y="4543425"/>
              <a:ext cx="4712970" cy="635"/>
            </a:xfrm>
            <a:prstGeom prst="line"/>
            <a:ln w="19050" cap="flat" cmpd="sng">
              <a:prstDash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Rect 0"/>
            <p:cNvCxnSpPr/>
            <p:nvPr/>
          </p:nvCxnSpPr>
          <p:spPr>
            <a:xfrm rot="0">
              <a:off x="1350645" y="4800600"/>
              <a:ext cx="4914900" cy="635"/>
            </a:xfrm>
            <a:prstGeom prst="line"/>
            <a:ln w="19050" cap="flat" cmpd="sng">
              <a:prstDash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Rect 0"/>
            <p:cNvCxnSpPr/>
            <p:nvPr/>
          </p:nvCxnSpPr>
          <p:spPr>
            <a:xfrm rot="0">
              <a:off x="1350645" y="5057140"/>
              <a:ext cx="5142865" cy="635"/>
            </a:xfrm>
            <a:prstGeom prst="line"/>
            <a:ln w="19050" cap="flat" cmpd="sng">
              <a:prstDash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Rect 0"/>
            <p:cNvCxnSpPr/>
            <p:nvPr/>
          </p:nvCxnSpPr>
          <p:spPr>
            <a:xfrm rot="0">
              <a:off x="1402080" y="5309870"/>
              <a:ext cx="5091430" cy="635"/>
            </a:xfrm>
            <a:prstGeom prst="line"/>
            <a:ln w="19050" cap="flat" cmpd="sng">
              <a:prstDash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Rect 0"/>
            <p:cNvCxnSpPr/>
            <p:nvPr/>
          </p:nvCxnSpPr>
          <p:spPr>
            <a:xfrm rot="0">
              <a:off x="1350645" y="5571490"/>
              <a:ext cx="759460" cy="635"/>
            </a:xfrm>
            <a:prstGeom prst="line"/>
            <a:ln w="19050" cap="flat" cmpd="sng">
              <a:prstDash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4" name="Picture " descr="/Users/jeonmyeong-un/Library/Group Containers/L48J367XN4.com.infraware.PolarisOffice/EngineTemp/2841/fImage1364856733580.jpe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4" t="1230" r="324" b="7672"/>
          <a:stretch>
            <a:fillRect/>
          </a:stretch>
        </p:blipFill>
        <p:spPr>
          <a:xfrm rot="0">
            <a:off x="6937375" y="3849370"/>
            <a:ext cx="3133090" cy="1902460"/>
          </a:xfrm>
          <a:prstGeom prst="rect"/>
          <a:noFill/>
        </p:spPr>
      </p:pic>
      <p:sp>
        <p:nvSpPr>
          <p:cNvPr id="27" name="Rect 0"/>
          <p:cNvSpPr txBox="1">
            <a:spLocks/>
          </p:cNvSpPr>
          <p:nvPr/>
        </p:nvSpPr>
        <p:spPr>
          <a:xfrm rot="0">
            <a:off x="6781800" y="1534160"/>
            <a:ext cx="4038600" cy="1384935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0" indent="0" rtl="0" algn="l" defTabSz="914400" eaLnBrk="1" latinLnBrk="0" hangingPunct="1">
              <a:buClr>
                <a:srgbClr val="000000"/>
              </a:buClr>
              <a:buFont typeface="Arial"/>
              <a:buChar char="-"/>
            </a:pPr>
            <a:r>
              <a:rPr sz="1200">
                <a:solidFill>
                  <a:schemeClr val="tx1"/>
                </a:solidFill>
                <a:latin typeface="Calibri" charset="0"/>
                <a:ea typeface="맑은 고딕" charset="0"/>
              </a:rPr>
              <a:t>코로나 19 이후 유럽 6개국에서 발매된 지 </a:t>
            </a:r>
            <a:r>
              <a:rPr sz="1200" cap="none" i="0" b="1" strike="noStrike">
                <a:solidFill>
                  <a:srgbClr val="F79646"/>
                </a:solidFill>
                <a:latin typeface="Calibri" charset="0"/>
                <a:ea typeface="맑은 고딕" charset="0"/>
              </a:rPr>
              <a:t>3년 이상된 옛날 곡들의 소비가 증가했다.</a:t>
            </a:r>
            <a:r>
              <a:rPr sz="1200">
                <a:solidFill>
                  <a:schemeClr val="tx1"/>
                </a:solidFill>
                <a:latin typeface="Calibri" charset="0"/>
                <a:ea typeface="맑은 고딕" charset="0"/>
              </a:rPr>
              <a:t> - 벨기에 KU Leuven 대학교</a:t>
            </a:r>
            <a:endParaRPr lang="ko-KR" altLang="en-US" sz="12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200">
                <a:solidFill>
                  <a:schemeClr val="tx1"/>
                </a:solidFill>
                <a:latin typeface="Calibri" charset="0"/>
                <a:ea typeface="맑은 고딕" charset="0"/>
              </a:rPr>
              <a:t>코로나19 이후 시트콤 ＇프렌즈＇ 몰아보기 열풍, 보드게임의 유행, ＇쥐라기 공원＇의 박스오피스 1위 탈환 등 향수를 불러일으키는 장르의 유행이 뚜렸하다.  - 뉴욕 타임즈</a:t>
            </a:r>
            <a:endParaRPr lang="ko-KR" altLang="en-US" sz="12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8830" y="1139825"/>
            <a:ext cx="10558780" cy="5340350"/>
            <a:chOff x="798830" y="1139825"/>
            <a:chExt cx="10558780" cy="5340350"/>
          </a:xfrm>
        </p:grpSpPr>
        <p:sp>
          <p:nvSpPr>
            <p:cNvPr id="3" name="object 3"/>
            <p:cNvSpPr/>
            <p:nvPr/>
          </p:nvSpPr>
          <p:spPr>
            <a:xfrm>
              <a:off x="1111250" y="2729230"/>
              <a:ext cx="1487805" cy="1963420"/>
            </a:xfrm>
            <a:custGeom>
              <a:avLst/>
              <a:gdLst/>
              <a:ahLst/>
              <a:cxnLst/>
              <a:rect l="l" t="t" r="r" b="b"/>
              <a:pathLst>
                <a:path w="1487805" h="1963420">
                  <a:moveTo>
                    <a:pt x="951103" y="0"/>
                  </a:moveTo>
                  <a:lnTo>
                    <a:pt x="903634" y="1201"/>
                  </a:lnTo>
                  <a:lnTo>
                    <a:pt x="856767" y="4767"/>
                  </a:lnTo>
                  <a:lnTo>
                    <a:pt x="810557" y="10641"/>
                  </a:lnTo>
                  <a:lnTo>
                    <a:pt x="765059" y="18768"/>
                  </a:lnTo>
                  <a:lnTo>
                    <a:pt x="720326" y="29091"/>
                  </a:lnTo>
                  <a:lnTo>
                    <a:pt x="676414" y="41554"/>
                  </a:lnTo>
                  <a:lnTo>
                    <a:pt x="633377" y="56101"/>
                  </a:lnTo>
                  <a:lnTo>
                    <a:pt x="591269" y="72674"/>
                  </a:lnTo>
                  <a:lnTo>
                    <a:pt x="550145" y="91220"/>
                  </a:lnTo>
                  <a:lnTo>
                    <a:pt x="510059" y="111680"/>
                  </a:lnTo>
                  <a:lnTo>
                    <a:pt x="471066" y="133999"/>
                  </a:lnTo>
                  <a:lnTo>
                    <a:pt x="433220" y="158120"/>
                  </a:lnTo>
                  <a:lnTo>
                    <a:pt x="396576" y="183988"/>
                  </a:lnTo>
                  <a:lnTo>
                    <a:pt x="361189" y="211545"/>
                  </a:lnTo>
                  <a:lnTo>
                    <a:pt x="327112" y="240737"/>
                  </a:lnTo>
                  <a:lnTo>
                    <a:pt x="294401" y="271506"/>
                  </a:lnTo>
                  <a:lnTo>
                    <a:pt x="263109" y="303796"/>
                  </a:lnTo>
                  <a:lnTo>
                    <a:pt x="233292" y="337551"/>
                  </a:lnTo>
                  <a:lnTo>
                    <a:pt x="205003" y="372715"/>
                  </a:lnTo>
                  <a:lnTo>
                    <a:pt x="178298" y="409232"/>
                  </a:lnTo>
                  <a:lnTo>
                    <a:pt x="153230" y="447046"/>
                  </a:lnTo>
                  <a:lnTo>
                    <a:pt x="129855" y="486099"/>
                  </a:lnTo>
                  <a:lnTo>
                    <a:pt x="108226" y="526336"/>
                  </a:lnTo>
                  <a:lnTo>
                    <a:pt x="88399" y="567702"/>
                  </a:lnTo>
                  <a:lnTo>
                    <a:pt x="70427" y="610138"/>
                  </a:lnTo>
                  <a:lnTo>
                    <a:pt x="54366" y="653590"/>
                  </a:lnTo>
                  <a:lnTo>
                    <a:pt x="40269" y="698001"/>
                  </a:lnTo>
                  <a:lnTo>
                    <a:pt x="28191" y="743314"/>
                  </a:lnTo>
                  <a:lnTo>
                    <a:pt x="18188" y="789474"/>
                  </a:lnTo>
                  <a:lnTo>
                    <a:pt x="10312" y="836425"/>
                  </a:lnTo>
                  <a:lnTo>
                    <a:pt x="4619" y="884109"/>
                  </a:lnTo>
                  <a:lnTo>
                    <a:pt x="1164" y="932472"/>
                  </a:lnTo>
                  <a:lnTo>
                    <a:pt x="0" y="981455"/>
                  </a:lnTo>
                  <a:lnTo>
                    <a:pt x="1164" y="1030439"/>
                  </a:lnTo>
                  <a:lnTo>
                    <a:pt x="4619" y="1078802"/>
                  </a:lnTo>
                  <a:lnTo>
                    <a:pt x="10312" y="1126486"/>
                  </a:lnTo>
                  <a:lnTo>
                    <a:pt x="18188" y="1173437"/>
                  </a:lnTo>
                  <a:lnTo>
                    <a:pt x="28191" y="1219597"/>
                  </a:lnTo>
                  <a:lnTo>
                    <a:pt x="40269" y="1264910"/>
                  </a:lnTo>
                  <a:lnTo>
                    <a:pt x="54366" y="1309321"/>
                  </a:lnTo>
                  <a:lnTo>
                    <a:pt x="70427" y="1352773"/>
                  </a:lnTo>
                  <a:lnTo>
                    <a:pt x="88399" y="1395209"/>
                  </a:lnTo>
                  <a:lnTo>
                    <a:pt x="108226" y="1436575"/>
                  </a:lnTo>
                  <a:lnTo>
                    <a:pt x="129855" y="1476812"/>
                  </a:lnTo>
                  <a:lnTo>
                    <a:pt x="153230" y="1515865"/>
                  </a:lnTo>
                  <a:lnTo>
                    <a:pt x="178298" y="1553679"/>
                  </a:lnTo>
                  <a:lnTo>
                    <a:pt x="205003" y="1590196"/>
                  </a:lnTo>
                  <a:lnTo>
                    <a:pt x="233292" y="1625360"/>
                  </a:lnTo>
                  <a:lnTo>
                    <a:pt x="263109" y="1659115"/>
                  </a:lnTo>
                  <a:lnTo>
                    <a:pt x="294401" y="1691405"/>
                  </a:lnTo>
                  <a:lnTo>
                    <a:pt x="327112" y="1722174"/>
                  </a:lnTo>
                  <a:lnTo>
                    <a:pt x="361189" y="1751366"/>
                  </a:lnTo>
                  <a:lnTo>
                    <a:pt x="396576" y="1778923"/>
                  </a:lnTo>
                  <a:lnTo>
                    <a:pt x="433220" y="1804791"/>
                  </a:lnTo>
                  <a:lnTo>
                    <a:pt x="471066" y="1828912"/>
                  </a:lnTo>
                  <a:lnTo>
                    <a:pt x="510059" y="1851231"/>
                  </a:lnTo>
                  <a:lnTo>
                    <a:pt x="550145" y="1871691"/>
                  </a:lnTo>
                  <a:lnTo>
                    <a:pt x="591269" y="1890237"/>
                  </a:lnTo>
                  <a:lnTo>
                    <a:pt x="633377" y="1906810"/>
                  </a:lnTo>
                  <a:lnTo>
                    <a:pt x="676414" y="1921357"/>
                  </a:lnTo>
                  <a:lnTo>
                    <a:pt x="720326" y="1933820"/>
                  </a:lnTo>
                  <a:lnTo>
                    <a:pt x="765059" y="1944143"/>
                  </a:lnTo>
                  <a:lnTo>
                    <a:pt x="810557" y="1952270"/>
                  </a:lnTo>
                  <a:lnTo>
                    <a:pt x="856767" y="1958144"/>
                  </a:lnTo>
                  <a:lnTo>
                    <a:pt x="903634" y="1961710"/>
                  </a:lnTo>
                  <a:lnTo>
                    <a:pt x="951103" y="1962911"/>
                  </a:lnTo>
                  <a:lnTo>
                    <a:pt x="1002472" y="1961502"/>
                  </a:lnTo>
                  <a:lnTo>
                    <a:pt x="1053132" y="1957323"/>
                  </a:lnTo>
                  <a:lnTo>
                    <a:pt x="1103012" y="1950447"/>
                  </a:lnTo>
                  <a:lnTo>
                    <a:pt x="1152041" y="1940946"/>
                  </a:lnTo>
                  <a:lnTo>
                    <a:pt x="1200149" y="1928891"/>
                  </a:lnTo>
                  <a:lnTo>
                    <a:pt x="1247268" y="1914357"/>
                  </a:lnTo>
                  <a:lnTo>
                    <a:pt x="1293325" y="1897414"/>
                  </a:lnTo>
                  <a:lnTo>
                    <a:pt x="1338251" y="1878136"/>
                  </a:lnTo>
                  <a:lnTo>
                    <a:pt x="1381977" y="1856595"/>
                  </a:lnTo>
                  <a:lnTo>
                    <a:pt x="1424431" y="1832864"/>
                  </a:lnTo>
                  <a:lnTo>
                    <a:pt x="1487423" y="1791842"/>
                  </a:lnTo>
                  <a:lnTo>
                    <a:pt x="1487423" y="171068"/>
                  </a:lnTo>
                  <a:lnTo>
                    <a:pt x="1424431" y="130048"/>
                  </a:lnTo>
                  <a:lnTo>
                    <a:pt x="1381977" y="106316"/>
                  </a:lnTo>
                  <a:lnTo>
                    <a:pt x="1338251" y="84775"/>
                  </a:lnTo>
                  <a:lnTo>
                    <a:pt x="1293325" y="65497"/>
                  </a:lnTo>
                  <a:lnTo>
                    <a:pt x="1247268" y="48554"/>
                  </a:lnTo>
                  <a:lnTo>
                    <a:pt x="1200149" y="34020"/>
                  </a:lnTo>
                  <a:lnTo>
                    <a:pt x="1152041" y="21965"/>
                  </a:lnTo>
                  <a:lnTo>
                    <a:pt x="1103012" y="12464"/>
                  </a:lnTo>
                  <a:lnTo>
                    <a:pt x="1053132" y="5587"/>
                  </a:lnTo>
                  <a:lnTo>
                    <a:pt x="1002472" y="1409"/>
                  </a:lnTo>
                  <a:lnTo>
                    <a:pt x="9511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11250" y="2729230"/>
              <a:ext cx="1487805" cy="1963420"/>
            </a:xfrm>
            <a:custGeom>
              <a:avLst/>
              <a:gdLst/>
              <a:ahLst/>
              <a:cxnLst/>
              <a:rect l="l" t="t" r="r" b="b"/>
              <a:pathLst>
                <a:path w="1487805" h="1963420">
                  <a:moveTo>
                    <a:pt x="951103" y="0"/>
                  </a:moveTo>
                  <a:lnTo>
                    <a:pt x="1002472" y="1409"/>
                  </a:lnTo>
                  <a:lnTo>
                    <a:pt x="1053132" y="5587"/>
                  </a:lnTo>
                  <a:lnTo>
                    <a:pt x="1103012" y="12464"/>
                  </a:lnTo>
                  <a:lnTo>
                    <a:pt x="1152041" y="21965"/>
                  </a:lnTo>
                  <a:lnTo>
                    <a:pt x="1200149" y="34020"/>
                  </a:lnTo>
                  <a:lnTo>
                    <a:pt x="1247268" y="48554"/>
                  </a:lnTo>
                  <a:lnTo>
                    <a:pt x="1293325" y="65497"/>
                  </a:lnTo>
                  <a:lnTo>
                    <a:pt x="1338251" y="84775"/>
                  </a:lnTo>
                  <a:lnTo>
                    <a:pt x="1381977" y="106316"/>
                  </a:lnTo>
                  <a:lnTo>
                    <a:pt x="1424431" y="130048"/>
                  </a:lnTo>
                  <a:lnTo>
                    <a:pt x="1487423" y="171068"/>
                  </a:lnTo>
                  <a:lnTo>
                    <a:pt x="1487423" y="1791842"/>
                  </a:lnTo>
                  <a:lnTo>
                    <a:pt x="1424431" y="1832864"/>
                  </a:lnTo>
                  <a:lnTo>
                    <a:pt x="1381977" y="1856595"/>
                  </a:lnTo>
                  <a:lnTo>
                    <a:pt x="1338251" y="1878136"/>
                  </a:lnTo>
                  <a:lnTo>
                    <a:pt x="1293325" y="1897414"/>
                  </a:lnTo>
                  <a:lnTo>
                    <a:pt x="1247268" y="1914357"/>
                  </a:lnTo>
                  <a:lnTo>
                    <a:pt x="1200149" y="1928891"/>
                  </a:lnTo>
                  <a:lnTo>
                    <a:pt x="1152041" y="1940946"/>
                  </a:lnTo>
                  <a:lnTo>
                    <a:pt x="1103012" y="1950447"/>
                  </a:lnTo>
                  <a:lnTo>
                    <a:pt x="1053132" y="1957323"/>
                  </a:lnTo>
                  <a:lnTo>
                    <a:pt x="1002472" y="1961502"/>
                  </a:lnTo>
                  <a:lnTo>
                    <a:pt x="951103" y="1962911"/>
                  </a:lnTo>
                  <a:lnTo>
                    <a:pt x="903634" y="1961710"/>
                  </a:lnTo>
                  <a:lnTo>
                    <a:pt x="856767" y="1958144"/>
                  </a:lnTo>
                  <a:lnTo>
                    <a:pt x="810557" y="1952270"/>
                  </a:lnTo>
                  <a:lnTo>
                    <a:pt x="765059" y="1944143"/>
                  </a:lnTo>
                  <a:lnTo>
                    <a:pt x="720326" y="1933820"/>
                  </a:lnTo>
                  <a:lnTo>
                    <a:pt x="676414" y="1921357"/>
                  </a:lnTo>
                  <a:lnTo>
                    <a:pt x="633377" y="1906810"/>
                  </a:lnTo>
                  <a:lnTo>
                    <a:pt x="591269" y="1890237"/>
                  </a:lnTo>
                  <a:lnTo>
                    <a:pt x="550145" y="1871691"/>
                  </a:lnTo>
                  <a:lnTo>
                    <a:pt x="510059" y="1851231"/>
                  </a:lnTo>
                  <a:lnTo>
                    <a:pt x="471066" y="1828912"/>
                  </a:lnTo>
                  <a:lnTo>
                    <a:pt x="433220" y="1804791"/>
                  </a:lnTo>
                  <a:lnTo>
                    <a:pt x="396576" y="1778923"/>
                  </a:lnTo>
                  <a:lnTo>
                    <a:pt x="361189" y="1751366"/>
                  </a:lnTo>
                  <a:lnTo>
                    <a:pt x="327112" y="1722174"/>
                  </a:lnTo>
                  <a:lnTo>
                    <a:pt x="294401" y="1691405"/>
                  </a:lnTo>
                  <a:lnTo>
                    <a:pt x="263109" y="1659115"/>
                  </a:lnTo>
                  <a:lnTo>
                    <a:pt x="233292" y="1625360"/>
                  </a:lnTo>
                  <a:lnTo>
                    <a:pt x="205003" y="1590196"/>
                  </a:lnTo>
                  <a:lnTo>
                    <a:pt x="178298" y="1553679"/>
                  </a:lnTo>
                  <a:lnTo>
                    <a:pt x="153230" y="1515865"/>
                  </a:lnTo>
                  <a:lnTo>
                    <a:pt x="129855" y="1476812"/>
                  </a:lnTo>
                  <a:lnTo>
                    <a:pt x="108226" y="1436575"/>
                  </a:lnTo>
                  <a:lnTo>
                    <a:pt x="88399" y="1395209"/>
                  </a:lnTo>
                  <a:lnTo>
                    <a:pt x="70427" y="1352773"/>
                  </a:lnTo>
                  <a:lnTo>
                    <a:pt x="54366" y="1309321"/>
                  </a:lnTo>
                  <a:lnTo>
                    <a:pt x="40269" y="1264910"/>
                  </a:lnTo>
                  <a:lnTo>
                    <a:pt x="28191" y="1219597"/>
                  </a:lnTo>
                  <a:lnTo>
                    <a:pt x="18188" y="1173437"/>
                  </a:lnTo>
                  <a:lnTo>
                    <a:pt x="10312" y="1126486"/>
                  </a:lnTo>
                  <a:lnTo>
                    <a:pt x="4619" y="1078802"/>
                  </a:lnTo>
                  <a:lnTo>
                    <a:pt x="1164" y="1030439"/>
                  </a:lnTo>
                  <a:lnTo>
                    <a:pt x="0" y="981455"/>
                  </a:lnTo>
                  <a:lnTo>
                    <a:pt x="1164" y="932472"/>
                  </a:lnTo>
                  <a:lnTo>
                    <a:pt x="4619" y="884109"/>
                  </a:lnTo>
                  <a:lnTo>
                    <a:pt x="10312" y="836425"/>
                  </a:lnTo>
                  <a:lnTo>
                    <a:pt x="18188" y="789474"/>
                  </a:lnTo>
                  <a:lnTo>
                    <a:pt x="28191" y="743314"/>
                  </a:lnTo>
                  <a:lnTo>
                    <a:pt x="40269" y="698001"/>
                  </a:lnTo>
                  <a:lnTo>
                    <a:pt x="54366" y="653590"/>
                  </a:lnTo>
                  <a:lnTo>
                    <a:pt x="70427" y="610138"/>
                  </a:lnTo>
                  <a:lnTo>
                    <a:pt x="88399" y="567702"/>
                  </a:lnTo>
                  <a:lnTo>
                    <a:pt x="108226" y="526336"/>
                  </a:lnTo>
                  <a:lnTo>
                    <a:pt x="129855" y="486099"/>
                  </a:lnTo>
                  <a:lnTo>
                    <a:pt x="153230" y="447046"/>
                  </a:lnTo>
                  <a:lnTo>
                    <a:pt x="178298" y="409232"/>
                  </a:lnTo>
                  <a:lnTo>
                    <a:pt x="205003" y="372715"/>
                  </a:lnTo>
                  <a:lnTo>
                    <a:pt x="233292" y="337551"/>
                  </a:lnTo>
                  <a:lnTo>
                    <a:pt x="263109" y="303796"/>
                  </a:lnTo>
                  <a:lnTo>
                    <a:pt x="294401" y="271506"/>
                  </a:lnTo>
                  <a:lnTo>
                    <a:pt x="327112" y="240737"/>
                  </a:lnTo>
                  <a:lnTo>
                    <a:pt x="361189" y="211545"/>
                  </a:lnTo>
                  <a:lnTo>
                    <a:pt x="396576" y="183988"/>
                  </a:lnTo>
                  <a:lnTo>
                    <a:pt x="433220" y="158120"/>
                  </a:lnTo>
                  <a:lnTo>
                    <a:pt x="471066" y="133999"/>
                  </a:lnTo>
                  <a:lnTo>
                    <a:pt x="510059" y="111680"/>
                  </a:lnTo>
                  <a:lnTo>
                    <a:pt x="550145" y="91220"/>
                  </a:lnTo>
                  <a:lnTo>
                    <a:pt x="591269" y="72674"/>
                  </a:lnTo>
                  <a:lnTo>
                    <a:pt x="633377" y="56101"/>
                  </a:lnTo>
                  <a:lnTo>
                    <a:pt x="676414" y="41554"/>
                  </a:lnTo>
                  <a:lnTo>
                    <a:pt x="720326" y="29091"/>
                  </a:lnTo>
                  <a:lnTo>
                    <a:pt x="765059" y="18768"/>
                  </a:lnTo>
                  <a:lnTo>
                    <a:pt x="810557" y="10641"/>
                  </a:lnTo>
                  <a:lnTo>
                    <a:pt x="856767" y="4767"/>
                  </a:lnTo>
                  <a:lnTo>
                    <a:pt x="903634" y="1201"/>
                  </a:lnTo>
                  <a:lnTo>
                    <a:pt x="951103" y="0"/>
                  </a:lnTo>
                  <a:close/>
                </a:path>
              </a:pathLst>
            </a:custGeom>
            <a:ln w="27432">
              <a:solidFill>
                <a:srgbClr val="92D0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374140" y="3286125"/>
            <a:ext cx="112966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 algn="ctr">
              <a:lnSpc>
                <a:spcPct val="150100"/>
              </a:lnSpc>
              <a:spcBef>
                <a:spcPts val="100"/>
              </a:spcBef>
            </a:pPr>
            <a:r>
              <a:rPr sz="2000" b="1" spc="-490" dirty="0" err="1">
                <a:solidFill>
                  <a:srgbClr val="404040"/>
                </a:solidFill>
                <a:latin typeface="Malgun Gothic"/>
                <a:cs typeface="Malgun Gothic"/>
              </a:rPr>
              <a:t>분석</a:t>
            </a:r>
            <a:r>
              <a:rPr sz="2000" b="1" spc="-18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2000" b="1" spc="-455" dirty="0" err="1">
                <a:solidFill>
                  <a:srgbClr val="404040"/>
                </a:solidFill>
                <a:latin typeface="Malgun Gothic"/>
                <a:cs typeface="Malgun Gothic"/>
              </a:rPr>
              <a:t>배</a:t>
            </a:r>
            <a:r>
              <a:rPr lang="ko-KR" altLang="en-US" sz="2000" b="1" spc="-455" dirty="0">
                <a:solidFill>
                  <a:srgbClr val="404040"/>
                </a:solidFill>
                <a:latin typeface="Malgun Gothic"/>
                <a:cs typeface="Malgun Gothic"/>
              </a:rPr>
              <a:t>경 </a:t>
            </a:r>
            <a:endParaRPr lang="en-US" altLang="ko-KR" sz="2000" b="1" spc="-455" dirty="0">
              <a:solidFill>
                <a:srgbClr val="404040"/>
              </a:solidFill>
              <a:latin typeface="Malgun Gothic"/>
              <a:cs typeface="Malgun Gothic"/>
            </a:endParaRPr>
          </a:p>
          <a:p>
            <a:pPr marL="372110" marR="5080" indent="-360045" algn="ctr">
              <a:lnSpc>
                <a:spcPct val="150100"/>
              </a:lnSpc>
              <a:spcBef>
                <a:spcPts val="100"/>
              </a:spcBef>
            </a:pPr>
            <a:r>
              <a:rPr sz="2000" b="1" spc="-290" dirty="0" err="1">
                <a:solidFill>
                  <a:srgbClr val="404040"/>
                </a:solidFill>
                <a:latin typeface="Malgun Gothic"/>
                <a:cs typeface="Malgun Gothic"/>
              </a:rPr>
              <a:t>및</a:t>
            </a:r>
            <a:r>
              <a:rPr sz="2000" b="1" spc="-290" dirty="0">
                <a:solidFill>
                  <a:srgbClr val="404040"/>
                </a:solidFill>
                <a:latin typeface="Malgun Gothic"/>
                <a:cs typeface="Malgun Gothic"/>
              </a:rPr>
              <a:t>  </a:t>
            </a:r>
            <a:r>
              <a:rPr sz="2000" b="1" spc="-490" dirty="0">
                <a:solidFill>
                  <a:srgbClr val="404040"/>
                </a:solidFill>
                <a:latin typeface="Malgun Gothic"/>
                <a:cs typeface="Malgun Gothic"/>
              </a:rPr>
              <a:t>목적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87975" y="471805"/>
            <a:ext cx="14763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25" dirty="0">
                <a:solidFill>
                  <a:srgbClr val="404040"/>
                </a:solidFill>
              </a:rPr>
              <a:t>CONTENTS</a:t>
            </a:r>
            <a:endParaRPr sz="2800"/>
          </a:p>
        </p:txBody>
      </p:sp>
      <p:grpSp>
        <p:nvGrpSpPr>
          <p:cNvPr id="7" name="object 7"/>
          <p:cNvGrpSpPr/>
          <p:nvPr/>
        </p:nvGrpSpPr>
        <p:grpSpPr>
          <a:xfrm>
            <a:off x="741680" y="249555"/>
            <a:ext cx="10768965" cy="6330950"/>
            <a:chOff x="741680" y="249555"/>
            <a:chExt cx="10768965" cy="6330950"/>
          </a:xfrm>
        </p:grpSpPr>
        <p:sp>
          <p:nvSpPr>
            <p:cNvPr id="8" name="object 8"/>
            <p:cNvSpPr/>
            <p:nvPr/>
          </p:nvSpPr>
          <p:spPr>
            <a:xfrm>
              <a:off x="11110595" y="356235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80" y="249555"/>
              <a:ext cx="210185" cy="2101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6920" y="356235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3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9825" y="6369685"/>
              <a:ext cx="210185" cy="2101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0955" y="2712085"/>
              <a:ext cx="8909050" cy="20027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345815" y="3238500"/>
            <a:ext cx="1315085" cy="87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 algn="ctr">
              <a:lnSpc>
                <a:spcPct val="150100"/>
              </a:lnSpc>
              <a:spcBef>
                <a:spcPts val="100"/>
              </a:spcBef>
            </a:pPr>
            <a:r>
              <a:rPr lang="ko-KR" altLang="en-US" sz="2000" b="1" spc="-440" dirty="0" err="1">
                <a:solidFill>
                  <a:srgbClr val="404040"/>
                </a:solidFill>
                <a:latin typeface="Malgun Gothic"/>
                <a:cs typeface="Malgun Gothic"/>
              </a:rPr>
              <a:t>자료추출</a:t>
            </a:r>
            <a:r>
              <a:rPr lang="ko-KR" altLang="en-US" sz="2000" b="1" spc="-440" dirty="0">
                <a:solidFill>
                  <a:srgbClr val="404040"/>
                </a:solidFill>
                <a:latin typeface="Malgun Gothic"/>
                <a:cs typeface="Malgun Gothic"/>
              </a:rPr>
              <a:t> 시 </a:t>
            </a:r>
            <a:r>
              <a:rPr lang="ko-KR" altLang="en-US" sz="2000" b="1" spc="-440" dirty="0" err="1">
                <a:solidFill>
                  <a:srgbClr val="404040"/>
                </a:solidFill>
                <a:latin typeface="Malgun Gothic"/>
                <a:cs typeface="Malgun Gothic"/>
              </a:rPr>
              <a:t>참조사항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5600700" y="2977515"/>
            <a:ext cx="1050925" cy="13982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lang="ko-KR" altLang="en-US" sz="2000" b="1" spc="-245" dirty="0">
                <a:solidFill>
                  <a:srgbClr val="404040"/>
                </a:solidFill>
                <a:latin typeface="Malgun Gothic"/>
                <a:cs typeface="Malgun Gothic"/>
              </a:rPr>
              <a:t>가설 분석 및 데이터분석과 시각화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1880" y="3206750"/>
            <a:ext cx="1267460" cy="87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3505" algn="ctr">
              <a:lnSpc>
                <a:spcPct val="150100"/>
              </a:lnSpc>
              <a:spcBef>
                <a:spcPts val="100"/>
              </a:spcBef>
            </a:pPr>
            <a:r>
              <a:rPr lang="ko-KR" altLang="en-US" sz="2000" b="1" spc="-180" dirty="0">
                <a:solidFill>
                  <a:srgbClr val="404040"/>
                </a:solidFill>
                <a:latin typeface="Malgun Gothic"/>
                <a:cs typeface="Malgun Gothic"/>
              </a:rPr>
              <a:t>최종 결론 정리</a:t>
            </a:r>
            <a:endParaRPr lang="ko-KR" altLang="en-US" sz="2000" dirty="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35795" y="3397250"/>
            <a:ext cx="1170940" cy="628015"/>
          </a:xfrm>
          <a:prstGeom prst="rect">
            <a:avLst/>
          </a:prstGeom>
          <a:noFill/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000" b="1" dirty="0">
                <a:solidFill>
                  <a:srgbClr val="404040"/>
                </a:solidFill>
                <a:latin typeface="Malgun Gothic"/>
                <a:cs typeface="Malgun Gothic"/>
              </a:rPr>
              <a:t>참조 자료</a:t>
            </a:r>
            <a:r>
              <a:rPr lang="en-US" altLang="ko-KR" sz="2000" b="1" dirty="0">
                <a:solidFill>
                  <a:srgbClr val="404040"/>
                </a:solidFill>
                <a:latin typeface="Malgun Gothic"/>
                <a:cs typeface="Malgun Gothic"/>
              </a:rPr>
              <a:t>,</a:t>
            </a:r>
            <a:r>
              <a:rPr lang="ko-KR" altLang="en-US" sz="2000" b="1" dirty="0">
                <a:solidFill>
                  <a:srgbClr val="404040"/>
                </a:solidFill>
                <a:latin typeface="Malgun Gothic"/>
                <a:cs typeface="Malgun Gothic"/>
              </a:rPr>
              <a:t> 역할분담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jeonmyeong-un/Library/Group Containers/L48J367XN4.com.infraware.PolarisOffice/EngineTemp/2841/fImage3328276751356.pn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2325" y="904240"/>
            <a:ext cx="10558780" cy="534098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1195050" y="130175"/>
            <a:ext cx="384810" cy="793115"/>
          </a:xfrm>
          <a:custGeom>
            <a:gdLst>
              <a:gd fmla="*/ 0 w 384176" name="TX0"/>
              <a:gd fmla="*/ 792480 h 792481" name="TY0"/>
              <a:gd fmla="*/ 48171 w 384176" name="TX1"/>
              <a:gd fmla="*/ 789396 h 792481" name="TY1"/>
              <a:gd fmla="*/ 94558 w 384176" name="TX2"/>
              <a:gd fmla="*/ 780394 h 792481" name="TY2"/>
              <a:gd fmla="*/ 138799 w 384176" name="TX3"/>
              <a:gd fmla="*/ 765842 h 792481" name="TY3"/>
              <a:gd fmla="*/ 180536 w 384176" name="TX4"/>
              <a:gd fmla="*/ 746112 h 792481" name="TY4"/>
              <a:gd fmla="*/ 219408 w 384176" name="TX5"/>
              <a:gd fmla="*/ 721573 h 792481" name="TY5"/>
              <a:gd fmla="*/ 255056 w 384176" name="TX6"/>
              <a:gd fmla="*/ 692597 h 792481" name="TY6"/>
              <a:gd fmla="*/ 287118 w 384176" name="TX7"/>
              <a:gd fmla="*/ 659553 h 792481" name="TY7"/>
              <a:gd fmla="*/ 315235 w 384176" name="TX8"/>
              <a:gd fmla="*/ 622813 h 792481" name="TY8"/>
              <a:gd fmla="*/ 339048 w 384176" name="TX9"/>
              <a:gd fmla="*/ 582746 h 792481" name="TY9"/>
              <a:gd fmla="*/ 358195 w 384176" name="TX10"/>
              <a:gd fmla="*/ 539722 h 792481" name="TY10"/>
              <a:gd fmla="*/ 372317 w 384176" name="TX11"/>
              <a:gd fmla="*/ 494113 h 792481" name="TY11"/>
              <a:gd fmla="*/ 381055 w 384176" name="TX12"/>
              <a:gd fmla="*/ 446289 h 792481" name="TY12"/>
              <a:gd fmla="*/ 384048 w 384176" name="TX13"/>
              <a:gd fmla="*/ 396621 h 792481" name="TY13"/>
              <a:gd fmla="*/ 384048 w 384176" name="TX14"/>
              <a:gd fmla="*/ 395859 h 792481" name="TY14"/>
              <a:gd fmla="*/ 381055 w 384176" name="TX15"/>
              <a:gd fmla="*/ 346190 h 792481" name="TY15"/>
              <a:gd fmla="*/ 372317 w 384176" name="TX16"/>
              <a:gd fmla="*/ 298366 h 792481" name="TY16"/>
              <a:gd fmla="*/ 358195 w 384176" name="TX17"/>
              <a:gd fmla="*/ 252757 h 792481" name="TY17"/>
              <a:gd fmla="*/ 339048 w 384176" name="TX18"/>
              <a:gd fmla="*/ 209733 h 792481" name="TY18"/>
              <a:gd fmla="*/ 315235 w 384176" name="TX19"/>
              <a:gd fmla="*/ 169666 h 792481" name="TY19"/>
              <a:gd fmla="*/ 287118 w 384176" name="TX20"/>
              <a:gd fmla="*/ 132926 h 792481" name="TY20"/>
              <a:gd fmla="*/ 255056 w 384176" name="TX21"/>
              <a:gd fmla="*/ 99882 h 792481" name="TY21"/>
              <a:gd fmla="*/ 219408 w 384176" name="TX22"/>
              <a:gd fmla="*/ 70906 h 792481" name="TY22"/>
              <a:gd fmla="*/ 180536 w 384176" name="TX23"/>
              <a:gd fmla="*/ 46367 h 792481" name="TY23"/>
              <a:gd fmla="*/ 138799 w 384176" name="TX24"/>
              <a:gd fmla="*/ 26637 h 792481" name="TY24"/>
              <a:gd fmla="*/ 94558 w 384176" name="TX25"/>
              <a:gd fmla="*/ 12085 h 792481" name="TY25"/>
              <a:gd fmla="*/ 48171 w 384176" name="TX26"/>
              <a:gd fmla="*/ 3083 h 792481" name="TY26"/>
              <a:gd fmla="*/ 0 w 384176" name="TX27"/>
              <a:gd fmla="*/ 0 h 792481" name="TY2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</a:cxnLst>
            <a:rect l="l" t="t" r="r" b="b"/>
            <a:pathLst>
              <a:path w="384176" h="792481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5" name="Picture " descr="/Users/jeonmyeong-un/Library/Group Containers/L48J367XN4.com.infraware.PolarisOffice/EngineTemp/2841/fImage19456777940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5500" y="23495"/>
            <a:ext cx="210820" cy="210820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840740" y="130175"/>
            <a:ext cx="10556875" cy="6124575"/>
          </a:xfrm>
          <a:custGeom>
            <a:gdLst>
              <a:gd fmla="*/ 179832 w 10556241" name="TX0"/>
              <a:gd fmla="*/ 2794 h 6123941" name="TY0"/>
              <a:gd fmla="*/ 10354818 w 10556241" name="TX1"/>
              <a:gd fmla="*/ 0 h 6123941" name="TY1"/>
              <a:gd fmla="*/ 380999 w 10556241" name="TX2"/>
              <a:gd fmla="*/ 783336 h 6123941" name="TY2"/>
              <a:gd fmla="*/ 10353929 w 10556241" name="TX3"/>
              <a:gd fmla="*/ 792353 h 6123941" name="TY3"/>
              <a:gd fmla="*/ 380999 w 10556241" name="TX4"/>
              <a:gd fmla="*/ 6123432 h 6123941" name="TY4"/>
              <a:gd fmla="*/ 333207 w 10556241" name="TX5"/>
              <a:gd fmla="*/ 6120372 h 6123941" name="TY5"/>
              <a:gd fmla="*/ 287185 w 10556241" name="TX6"/>
              <a:gd fmla="*/ 6111438 h 6123941" name="TY6"/>
              <a:gd fmla="*/ 243293 w 10556241" name="TX7"/>
              <a:gd fmla="*/ 6096998 h 6123941" name="TY7"/>
              <a:gd fmla="*/ 201887 w 10556241" name="TX8"/>
              <a:gd fmla="*/ 6077421 h 6123941" name="TY8"/>
              <a:gd fmla="*/ 163323 w 10556241" name="TX9"/>
              <a:gd fmla="*/ 6053073 h 6123941" name="TY9"/>
              <a:gd fmla="*/ 127960 w 10556241" name="TX10"/>
              <a:gd fmla="*/ 6024324 h 6123941" name="TY10"/>
              <a:gd fmla="*/ 96153 w 10556241" name="TX11"/>
              <a:gd fmla="*/ 5991541 h 6123941" name="TY11"/>
              <a:gd fmla="*/ 68260 w 10556241" name="TX12"/>
              <a:gd fmla="*/ 5955093 h 6123941" name="TY12"/>
              <a:gd fmla="*/ 44638 w 10556241" name="TX13"/>
              <a:gd fmla="*/ 5915347 h 6123941" name="TY13"/>
              <a:gd fmla="*/ 25644 w 10556241" name="TX14"/>
              <a:gd fmla="*/ 5872671 h 6123941" name="TY14"/>
              <a:gd fmla="*/ 11635 w 10556241" name="TX15"/>
              <a:gd fmla="*/ 5827434 h 6123941" name="TY15"/>
              <a:gd fmla="*/ 2968 w 10556241" name="TX16"/>
              <a:gd fmla="*/ 5780003 h 6123941" name="TY16"/>
              <a:gd fmla="*/ 0 w 10556241" name="TX17"/>
              <a:gd fmla="*/ 5730748 h 6123941" name="TY17"/>
              <a:gd fmla="*/ 0 w 10556241" name="TX18"/>
              <a:gd fmla="*/ 1176020 h 6123941" name="TY18"/>
              <a:gd fmla="*/ 2968 w 10556241" name="TX19"/>
              <a:gd fmla="*/ 1126754 h 6123941" name="TY19"/>
              <a:gd fmla="*/ 11635 w 10556241" name="TX20"/>
              <a:gd fmla="*/ 1079316 h 6123941" name="TY20"/>
              <a:gd fmla="*/ 25644 w 10556241" name="TX21"/>
              <a:gd fmla="*/ 1034075 h 6123941" name="TY21"/>
              <a:gd fmla="*/ 44638 w 10556241" name="TX22"/>
              <a:gd fmla="*/ 991398 h 6123941" name="TY22"/>
              <a:gd fmla="*/ 68260 w 10556241" name="TX23"/>
              <a:gd fmla="*/ 951652 h 6123941" name="TY23"/>
              <a:gd fmla="*/ 96153 w 10556241" name="TX24"/>
              <a:gd fmla="*/ 915205 h 6123941" name="TY24"/>
              <a:gd fmla="*/ 127960 w 10556241" name="TX25"/>
              <a:gd fmla="*/ 882425 h 6123941" name="TY25"/>
              <a:gd fmla="*/ 163323 w 10556241" name="TX26"/>
              <a:gd fmla="*/ 853680 h 6123941" name="TY26"/>
              <a:gd fmla="*/ 201887 w 10556241" name="TX27"/>
              <a:gd fmla="*/ 829336 h 6123941" name="TY27"/>
              <a:gd fmla="*/ 243293 w 10556241" name="TX28"/>
              <a:gd fmla="*/ 809762 h 6123941" name="TY28"/>
              <a:gd fmla="*/ 287185 w 10556241" name="TX29"/>
              <a:gd fmla="*/ 795326 h 6123941" name="TY29"/>
              <a:gd fmla="*/ 333207 w 10556241" name="TX30"/>
              <a:gd fmla="*/ 786394 h 6123941" name="TY30"/>
              <a:gd fmla="*/ 380999 w 10556241" name="TX31"/>
              <a:gd fmla="*/ 783336 h 6123941" name="TY31"/>
              <a:gd fmla="*/ 380999 w 10556241" name="TX32"/>
              <a:gd fmla="*/ 6120384 h 6123941" name="TY32"/>
              <a:gd fmla="*/ 10555986 w 10556241" name="TX33"/>
              <a:gd fmla="*/ 6120384 h 6123941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10556241" h="6123941">
                <a:moveTo>
                  <a:pt x="179832" y="2794"/>
                </a:moveTo>
                <a:lnTo>
                  <a:pt x="10354818" y="0"/>
                </a:lnTo>
                <a:moveTo>
                  <a:pt x="380999" y="783336"/>
                </a:moveTo>
                <a:lnTo>
                  <a:pt x="10353929" y="792353"/>
                </a:lnTo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7" name="Picture " descr="/Users/jeonmyeong-un/Library/Group Containers/L48J367XN4.com.infraware.PolarisOffice/EngineTemp/2841/fImage19496798594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83645" y="6144260"/>
            <a:ext cx="210820" cy="2108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>
            <p:ph type="title"/>
          </p:nvPr>
        </p:nvSpPr>
        <p:spPr>
          <a:xfrm rot="0">
            <a:off x="1259840" y="304800"/>
            <a:ext cx="9811385" cy="506095"/>
          </a:xfrm>
          <a:prstGeom prst="rect"/>
        </p:spPr>
        <p:txBody>
          <a:bodyPr wrap="square" lIns="0" tIns="12700" rIns="0" bIns="0" vert="horz" anchor="t">
            <a:spAutoFit/>
          </a:bodyPr>
          <a:lstStyle/>
          <a:p>
            <a:pPr marL="12700" indent="0" rtl="0" algn="l" defTabSz="914400" eaLnBrk="1" latinLnBrk="0" hangingPunct="1">
              <a:buFontTx/>
              <a:buNone/>
            </a:pP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코로나19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전후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음악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선호도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변화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원인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: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옛날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음악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Malgun Gothic Semilight" charset="0"/>
              </a:rPr>
              <a:t> </a:t>
            </a:r>
            <a:r>
              <a:rPr sz="3200" spc="-140" i="0" b="0">
                <a:solidFill>
                  <a:srgbClr val="2A4F1D"/>
                </a:solidFill>
                <a:latin typeface="Malgun Gothic Semilight" charset="0"/>
                <a:ea typeface="맑은 고딕" charset="0"/>
              </a:rPr>
              <a:t>선호</a:t>
            </a:r>
            <a:endParaRPr lang="ko-KR" altLang="en-US" sz="3200" i="0" b="0">
              <a:solidFill>
                <a:srgbClr val="2A4F1D"/>
              </a:solidFill>
              <a:latin typeface="Malgun Gothic Semilight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>
            <p:ph type="sldNum"/>
          </p:nvPr>
        </p:nvSpPr>
        <p:spPr>
          <a:xfrm rot="0">
            <a:off x="11056620" y="6461125"/>
            <a:ext cx="260350" cy="239395"/>
          </a:xfrm>
          <a:prstGeom prst="rect"/>
        </p:spPr>
        <p:txBody>
          <a:bodyPr wrap="square" lIns="0" tIns="26035" rIns="0" bIns="0" vert="horz" anchor="t">
            <a:spAutoFit/>
          </a:bodyPr>
          <a:lstStyle/>
          <a:p>
            <a:pPr marL="38100" indent="0" rtl="0" algn="l" defTabSz="914400" eaLnBrk="1" latinLnBrk="0" hangingPunct="1">
              <a:buFontTx/>
              <a:buNone/>
            </a:pPr>
            <a:fld id="{B9320F77-B9A0-41C5-862A-B4B631284C64}" type="slidenum">
              <a:rPr sz="1200" i="0" b="0">
                <a:latin typeface="Malgun Gothic" charset="0"/>
                <a:ea typeface="맑은 고딕" charset="0"/>
              </a:rPr>
              <a:t>20</a:t>
            </a:fld>
            <a:endParaRPr lang="ko-KR" altLang="en-US" sz="1200" i="0" b="0">
              <a:latin typeface="Malgun Gothic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1346835" y="1070610"/>
            <a:ext cx="9637395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Calibri" charset="0"/>
                <a:ea typeface="맑은 고딕" charset="0"/>
              </a:rPr>
              <a:t>“코로나 시대에 레트로 감성 TV 프로그램, 옛날 노래, 연예인들이 유행을 하는 이유는 무엇일까?”</a:t>
            </a: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1163320" y="1402715"/>
            <a:ext cx="10153015" cy="4378960"/>
          </a:xfrm>
          <a:custGeom>
            <a:gdLst>
              <a:gd fmla="*/ 3837940 w 4361816" name="TX0"/>
              <a:gd fmla="*/ 0 h 3142616" name="TY0"/>
              <a:gd fmla="*/ 523748 w 4361816" name="TX1"/>
              <a:gd fmla="*/ 0 h 3142616" name="TY1"/>
              <a:gd fmla="*/ 476069 w 4361816" name="TX2"/>
              <a:gd fmla="*/ 2139 h 3142616" name="TY2"/>
              <a:gd fmla="*/ 429591 w 4361816" name="TX3"/>
              <a:gd fmla="*/ 8436 h 3142616" name="TY3"/>
              <a:gd fmla="*/ 384498 w 4361816" name="TX4"/>
              <a:gd fmla="*/ 18705 h 3142616" name="TY4"/>
              <a:gd fmla="*/ 340976 w 4361816" name="TX5"/>
              <a:gd fmla="*/ 32761 h 3142616" name="TY5"/>
              <a:gd fmla="*/ 299208 w 4361816" name="TX6"/>
              <a:gd fmla="*/ 50420 h 3142616" name="TY6"/>
              <a:gd fmla="*/ 259381 w 4361816" name="TX7"/>
              <a:gd fmla="*/ 71496 h 3142616" name="TY7"/>
              <a:gd fmla="*/ 221677 w 4361816" name="TX8"/>
              <a:gd fmla="*/ 95805 h 3142616" name="TY8"/>
              <a:gd fmla="*/ 186284 w 4361816" name="TX9"/>
              <a:gd fmla="*/ 123163 h 3142616" name="TY9"/>
              <a:gd fmla="*/ 153384 w 4361816" name="TX10"/>
              <a:gd fmla="*/ 153384 h 3142616" name="TY10"/>
              <a:gd fmla="*/ 123163 w 4361816" name="TX11"/>
              <a:gd fmla="*/ 186284 h 3142616" name="TY11"/>
              <a:gd fmla="*/ 95805 w 4361816" name="TX12"/>
              <a:gd fmla="*/ 221677 h 3142616" name="TY12"/>
              <a:gd fmla="*/ 71496 w 4361816" name="TX13"/>
              <a:gd fmla="*/ 259381 h 3142616" name="TY13"/>
              <a:gd fmla="*/ 50420 w 4361816" name="TX14"/>
              <a:gd fmla="*/ 299208 h 3142616" name="TY14"/>
              <a:gd fmla="*/ 32761 w 4361816" name="TX15"/>
              <a:gd fmla="*/ 340976 h 3142616" name="TY15"/>
              <a:gd fmla="*/ 18705 w 4361816" name="TX16"/>
              <a:gd fmla="*/ 384498 h 3142616" name="TY16"/>
              <a:gd fmla="*/ 8436 w 4361816" name="TX17"/>
              <a:gd fmla="*/ 429591 h 3142616" name="TY17"/>
              <a:gd fmla="*/ 2139 w 4361816" name="TX18"/>
              <a:gd fmla="*/ 476069 h 3142616" name="TY18"/>
              <a:gd fmla="*/ 0 w 4361816" name="TX19"/>
              <a:gd fmla="*/ 523748 h 3142616" name="TY19"/>
              <a:gd fmla="*/ 0 w 4361816" name="TX20"/>
              <a:gd fmla="*/ 2618740 h 3142616" name="TY20"/>
              <a:gd fmla="*/ 2139 w 4361816" name="TX21"/>
              <a:gd fmla="*/ 2666418 h 3142616" name="TY21"/>
              <a:gd fmla="*/ 8436 w 4361816" name="TX22"/>
              <a:gd fmla="*/ 2712896 h 3142616" name="TY22"/>
              <a:gd fmla="*/ 18705 w 4361816" name="TX23"/>
              <a:gd fmla="*/ 2757989 h 3142616" name="TY23"/>
              <a:gd fmla="*/ 32761 w 4361816" name="TX24"/>
              <a:gd fmla="*/ 2801511 h 3142616" name="TY24"/>
              <a:gd fmla="*/ 50420 w 4361816" name="TX25"/>
              <a:gd fmla="*/ 2843279 h 3142616" name="TY25"/>
              <a:gd fmla="*/ 71496 w 4361816" name="TX26"/>
              <a:gd fmla="*/ 2883106 h 3142616" name="TY26"/>
              <a:gd fmla="*/ 95805 w 4361816" name="TX27"/>
              <a:gd fmla="*/ 2920810 h 3142616" name="TY27"/>
              <a:gd fmla="*/ 123163 w 4361816" name="TX28"/>
              <a:gd fmla="*/ 2956203 h 3142616" name="TY28"/>
              <a:gd fmla="*/ 153384 w 4361816" name="TX29"/>
              <a:gd fmla="*/ 2989103 h 3142616" name="TY29"/>
              <a:gd fmla="*/ 186284 w 4361816" name="TX30"/>
              <a:gd fmla="*/ 3019324 h 3142616" name="TY30"/>
              <a:gd fmla="*/ 221677 w 4361816" name="TX31"/>
              <a:gd fmla="*/ 3046682 h 3142616" name="TY31"/>
              <a:gd fmla="*/ 259381 w 4361816" name="TX32"/>
              <a:gd fmla="*/ 3070991 h 3142616" name="TY32"/>
              <a:gd fmla="*/ 299208 w 4361816" name="TX33"/>
              <a:gd fmla="*/ 3092067 h 3142616" name="TY33"/>
              <a:gd fmla="*/ 340976 w 4361816" name="TX34"/>
              <a:gd fmla="*/ 3109726 h 3142616" name="TY34"/>
              <a:gd fmla="*/ 384498 w 4361816" name="TX35"/>
              <a:gd fmla="*/ 3123782 h 3142616" name="TY35"/>
              <a:gd fmla="*/ 429591 w 4361816" name="TX36"/>
              <a:gd fmla="*/ 3134051 h 3142616" name="TY36"/>
              <a:gd fmla="*/ 476069 w 4361816" name="TX37"/>
              <a:gd fmla="*/ 3140348 h 3142616" name="TY37"/>
              <a:gd fmla="*/ 523748 w 4361816" name="TX38"/>
              <a:gd fmla="*/ 3142488 h 3142616" name="TY38"/>
              <a:gd fmla="*/ 3837940 w 4361816" name="TX39"/>
              <a:gd fmla="*/ 3142488 h 3142616" name="TY39"/>
              <a:gd fmla="*/ 3885618 w 4361816" name="TX40"/>
              <a:gd fmla="*/ 3140348 h 3142616" name="TY40"/>
              <a:gd fmla="*/ 3932096 w 4361816" name="TX41"/>
              <a:gd fmla="*/ 3134051 h 3142616" name="TY41"/>
              <a:gd fmla="*/ 3977189 w 4361816" name="TX42"/>
              <a:gd fmla="*/ 3123782 h 3142616" name="TY42"/>
              <a:gd fmla="*/ 4020711 w 4361816" name="TX43"/>
              <a:gd fmla="*/ 3109726 h 3142616" name="TY43"/>
              <a:gd fmla="*/ 4062479 w 4361816" name="TX44"/>
              <a:gd fmla="*/ 3092067 h 3142616" name="TY44"/>
              <a:gd fmla="*/ 4102306 w 4361816" name="TX45"/>
              <a:gd fmla="*/ 3070991 h 3142616" name="TY45"/>
              <a:gd fmla="*/ 4140010 w 4361816" name="TX46"/>
              <a:gd fmla="*/ 3046682 h 3142616" name="TY46"/>
              <a:gd fmla="*/ 4175403 w 4361816" name="TX47"/>
              <a:gd fmla="*/ 3019324 h 3142616" name="TY47"/>
              <a:gd fmla="*/ 4208303 w 4361816" name="TX48"/>
              <a:gd fmla="*/ 2989103 h 3142616" name="TY48"/>
              <a:gd fmla="*/ 4238524 w 4361816" name="TX49"/>
              <a:gd fmla="*/ 2956203 h 3142616" name="TY49"/>
              <a:gd fmla="*/ 4265882 w 4361816" name="TX50"/>
              <a:gd fmla="*/ 2920810 h 3142616" name="TY50"/>
              <a:gd fmla="*/ 4290191 w 4361816" name="TX51"/>
              <a:gd fmla="*/ 2883106 h 3142616" name="TY51"/>
              <a:gd fmla="*/ 4311267 w 4361816" name="TX52"/>
              <a:gd fmla="*/ 2843279 h 3142616" name="TY52"/>
              <a:gd fmla="*/ 4328926 w 4361816" name="TX53"/>
              <a:gd fmla="*/ 2801511 h 3142616" name="TY53"/>
              <a:gd fmla="*/ 4342982 w 4361816" name="TX54"/>
              <a:gd fmla="*/ 2757989 h 3142616" name="TY54"/>
              <a:gd fmla="*/ 4353251 w 4361816" name="TX55"/>
              <a:gd fmla="*/ 2712896 h 3142616" name="TY55"/>
              <a:gd fmla="*/ 4359548 w 4361816" name="TX56"/>
              <a:gd fmla="*/ 2666418 h 3142616" name="TY56"/>
              <a:gd fmla="*/ 4361688 w 4361816" name="TX57"/>
              <a:gd fmla="*/ 2618740 h 3142616" name="TY57"/>
              <a:gd fmla="*/ 4361688 w 4361816" name="TX58"/>
              <a:gd fmla="*/ 523748 h 3142616" name="TY58"/>
              <a:gd fmla="*/ 4359548 w 4361816" name="TX59"/>
              <a:gd fmla="*/ 476069 h 3142616" name="TY59"/>
              <a:gd fmla="*/ 4353251 w 4361816" name="TX60"/>
              <a:gd fmla="*/ 429591 h 3142616" name="TY60"/>
              <a:gd fmla="*/ 4342982 w 4361816" name="TX61"/>
              <a:gd fmla="*/ 384498 h 3142616" name="TY61"/>
              <a:gd fmla="*/ 4328926 w 4361816" name="TX62"/>
              <a:gd fmla="*/ 340976 h 3142616" name="TY62"/>
              <a:gd fmla="*/ 4311267 w 4361816" name="TX63"/>
              <a:gd fmla="*/ 299208 h 3142616" name="TY63"/>
              <a:gd fmla="*/ 4290191 w 4361816" name="TX64"/>
              <a:gd fmla="*/ 259381 h 3142616" name="TY64"/>
              <a:gd fmla="*/ 4265882 w 4361816" name="TX65"/>
              <a:gd fmla="*/ 221677 h 3142616" name="TY65"/>
              <a:gd fmla="*/ 4238524 w 4361816" name="TX66"/>
              <a:gd fmla="*/ 186284 h 3142616" name="TY66"/>
              <a:gd fmla="*/ 4208303 w 4361816" name="TX67"/>
              <a:gd fmla="*/ 153384 h 3142616" name="TY67"/>
              <a:gd fmla="*/ 4175403 w 4361816" name="TX68"/>
              <a:gd fmla="*/ 123163 h 3142616" name="TY68"/>
              <a:gd fmla="*/ 4140010 w 4361816" name="TX69"/>
              <a:gd fmla="*/ 95805 h 3142616" name="TY69"/>
              <a:gd fmla="*/ 4102306 w 4361816" name="TX70"/>
              <a:gd fmla="*/ 71496 h 3142616" name="TY70"/>
              <a:gd fmla="*/ 4062479 w 4361816" name="TX71"/>
              <a:gd fmla="*/ 50420 h 3142616" name="TY71"/>
              <a:gd fmla="*/ 4020711 w 4361816" name="TX72"/>
              <a:gd fmla="*/ 32761 h 3142616" name="TY72"/>
              <a:gd fmla="*/ 3977189 w 4361816" name="TX73"/>
              <a:gd fmla="*/ 18705 h 3142616" name="TY73"/>
              <a:gd fmla="*/ 3932096 w 4361816" name="TX74"/>
              <a:gd fmla="*/ 8436 h 3142616" name="TY74"/>
              <a:gd fmla="*/ 3885618 w 4361816" name="TX75"/>
              <a:gd fmla="*/ 2139 h 3142616" name="TY75"/>
              <a:gd fmla="*/ 3837940 w 4361816" name="TX76"/>
              <a:gd fmla="*/ 0 h 3142616" name="TY76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</a:cxnLst>
            <a:rect l="l" t="t" r="r" b="b"/>
            <a:pathLst>
              <a:path w="4361816" h="3142616">
                <a:moveTo>
                  <a:pt x="3837940" y="0"/>
                </a:moveTo>
                <a:lnTo>
                  <a:pt x="523748" y="0"/>
                </a:lnTo>
                <a:lnTo>
                  <a:pt x="476069" y="2139"/>
                </a:lnTo>
                <a:lnTo>
                  <a:pt x="429591" y="8436"/>
                </a:lnTo>
                <a:lnTo>
                  <a:pt x="384498" y="18705"/>
                </a:lnTo>
                <a:lnTo>
                  <a:pt x="340976" y="32761"/>
                </a:lnTo>
                <a:lnTo>
                  <a:pt x="299208" y="50420"/>
                </a:lnTo>
                <a:lnTo>
                  <a:pt x="259381" y="71496"/>
                </a:lnTo>
                <a:lnTo>
                  <a:pt x="221677" y="95805"/>
                </a:lnTo>
                <a:lnTo>
                  <a:pt x="186284" y="123163"/>
                </a:lnTo>
                <a:lnTo>
                  <a:pt x="153384" y="153384"/>
                </a:lnTo>
                <a:lnTo>
                  <a:pt x="123163" y="186284"/>
                </a:lnTo>
                <a:lnTo>
                  <a:pt x="95805" y="221677"/>
                </a:lnTo>
                <a:lnTo>
                  <a:pt x="71496" y="259381"/>
                </a:lnTo>
                <a:lnTo>
                  <a:pt x="50420" y="299208"/>
                </a:lnTo>
                <a:lnTo>
                  <a:pt x="32761" y="340976"/>
                </a:lnTo>
                <a:lnTo>
                  <a:pt x="18705" y="384498"/>
                </a:lnTo>
                <a:lnTo>
                  <a:pt x="8436" y="429591"/>
                </a:lnTo>
                <a:lnTo>
                  <a:pt x="2139" y="476069"/>
                </a:lnTo>
                <a:lnTo>
                  <a:pt x="0" y="523748"/>
                </a:lnTo>
                <a:lnTo>
                  <a:pt x="0" y="2618740"/>
                </a:lnTo>
                <a:lnTo>
                  <a:pt x="2139" y="2666418"/>
                </a:lnTo>
                <a:lnTo>
                  <a:pt x="8436" y="2712896"/>
                </a:lnTo>
                <a:lnTo>
                  <a:pt x="18705" y="2757989"/>
                </a:lnTo>
                <a:lnTo>
                  <a:pt x="32761" y="2801511"/>
                </a:lnTo>
                <a:lnTo>
                  <a:pt x="50420" y="2843279"/>
                </a:lnTo>
                <a:lnTo>
                  <a:pt x="71496" y="2883106"/>
                </a:lnTo>
                <a:lnTo>
                  <a:pt x="95805" y="2920810"/>
                </a:lnTo>
                <a:lnTo>
                  <a:pt x="123163" y="2956203"/>
                </a:lnTo>
                <a:lnTo>
                  <a:pt x="153384" y="2989103"/>
                </a:lnTo>
                <a:lnTo>
                  <a:pt x="186284" y="3019324"/>
                </a:lnTo>
                <a:lnTo>
                  <a:pt x="221677" y="3046682"/>
                </a:lnTo>
                <a:lnTo>
                  <a:pt x="259381" y="3070991"/>
                </a:lnTo>
                <a:lnTo>
                  <a:pt x="299208" y="3092067"/>
                </a:lnTo>
                <a:lnTo>
                  <a:pt x="340976" y="3109726"/>
                </a:lnTo>
                <a:lnTo>
                  <a:pt x="384498" y="3123782"/>
                </a:lnTo>
                <a:lnTo>
                  <a:pt x="429591" y="3134051"/>
                </a:lnTo>
                <a:lnTo>
                  <a:pt x="476069" y="3140348"/>
                </a:lnTo>
                <a:lnTo>
                  <a:pt x="523748" y="3142488"/>
                </a:lnTo>
                <a:lnTo>
                  <a:pt x="3837940" y="3142488"/>
                </a:lnTo>
                <a:lnTo>
                  <a:pt x="3885618" y="3140348"/>
                </a:lnTo>
                <a:lnTo>
                  <a:pt x="3932096" y="3134051"/>
                </a:lnTo>
                <a:lnTo>
                  <a:pt x="3977189" y="3123782"/>
                </a:lnTo>
                <a:lnTo>
                  <a:pt x="4020711" y="3109726"/>
                </a:lnTo>
                <a:lnTo>
                  <a:pt x="4062479" y="3092067"/>
                </a:lnTo>
                <a:lnTo>
                  <a:pt x="4102306" y="3070991"/>
                </a:lnTo>
                <a:lnTo>
                  <a:pt x="4140010" y="3046682"/>
                </a:lnTo>
                <a:lnTo>
                  <a:pt x="4175403" y="3019324"/>
                </a:lnTo>
                <a:lnTo>
                  <a:pt x="4208303" y="2989103"/>
                </a:lnTo>
                <a:lnTo>
                  <a:pt x="4238524" y="2956203"/>
                </a:lnTo>
                <a:lnTo>
                  <a:pt x="4265882" y="2920810"/>
                </a:lnTo>
                <a:lnTo>
                  <a:pt x="4290191" y="2883106"/>
                </a:lnTo>
                <a:lnTo>
                  <a:pt x="4311267" y="2843279"/>
                </a:lnTo>
                <a:lnTo>
                  <a:pt x="4328926" y="2801511"/>
                </a:lnTo>
                <a:lnTo>
                  <a:pt x="4342982" y="2757989"/>
                </a:lnTo>
                <a:lnTo>
                  <a:pt x="4353251" y="2712896"/>
                </a:lnTo>
                <a:lnTo>
                  <a:pt x="4359548" y="2666418"/>
                </a:lnTo>
                <a:lnTo>
                  <a:pt x="4361688" y="2618740"/>
                </a:lnTo>
                <a:lnTo>
                  <a:pt x="4361688" y="523748"/>
                </a:lnTo>
                <a:lnTo>
                  <a:pt x="4359548" y="476069"/>
                </a:lnTo>
                <a:lnTo>
                  <a:pt x="4353251" y="429591"/>
                </a:lnTo>
                <a:lnTo>
                  <a:pt x="4342982" y="384498"/>
                </a:lnTo>
                <a:lnTo>
                  <a:pt x="4328926" y="340976"/>
                </a:lnTo>
                <a:lnTo>
                  <a:pt x="4311267" y="299208"/>
                </a:lnTo>
                <a:lnTo>
                  <a:pt x="4290191" y="259381"/>
                </a:lnTo>
                <a:lnTo>
                  <a:pt x="4265882" y="221677"/>
                </a:lnTo>
                <a:lnTo>
                  <a:pt x="4238524" y="186284"/>
                </a:lnTo>
                <a:lnTo>
                  <a:pt x="4208303" y="153384"/>
                </a:lnTo>
                <a:lnTo>
                  <a:pt x="4175403" y="123163"/>
                </a:lnTo>
                <a:lnTo>
                  <a:pt x="4140010" y="95805"/>
                </a:lnTo>
                <a:lnTo>
                  <a:pt x="4102306" y="71496"/>
                </a:lnTo>
                <a:lnTo>
                  <a:pt x="4062479" y="50420"/>
                </a:lnTo>
                <a:lnTo>
                  <a:pt x="4020711" y="32761"/>
                </a:lnTo>
                <a:lnTo>
                  <a:pt x="3977189" y="18705"/>
                </a:lnTo>
                <a:lnTo>
                  <a:pt x="3932096" y="8436"/>
                </a:lnTo>
                <a:lnTo>
                  <a:pt x="3885618" y="2139"/>
                </a:lnTo>
                <a:lnTo>
                  <a:pt x="38379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1609725" y="1584325"/>
            <a:ext cx="9411970" cy="3017520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200">
                <a:latin typeface="Calibri" charset="0"/>
                <a:ea typeface="맑은 고딕" charset="0"/>
              </a:rPr>
              <a:t>...백신이 나오기는 했지만 뉴스에는 여전히 지속적인 대유행, 변이 바이러스, 널뛰기하는 감염 증가세같은 내용이 가득하다. </a:t>
            </a:r>
            <a:r>
              <a:rPr sz="1200" u="sng" b="1">
                <a:latin typeface="Calibri" charset="0"/>
                <a:ea typeface="맑은 고딕" charset="0"/>
              </a:rPr>
              <a:t>앞날이 어떻게 될지 알 수 없고, 지금 같은 상황에 갇혀 평생 지낼지도 모른다는 폐쇄공포증은 많은 사람들에게 예전의 삶에 대해 히스테리에 가까운 향수를 불러일으킨다</a:t>
            </a:r>
            <a:r>
              <a:rPr sz="1200">
                <a:latin typeface="Calibri" charset="0"/>
                <a:ea typeface="맑은 고딕" charset="0"/>
              </a:rPr>
              <a:t>. ...(중략)... 사람들의 모습을 보면 과거로 돌아가려 하는 것 같다. 그러나 </a:t>
            </a:r>
            <a:r>
              <a:rPr sz="1200" u="sng" b="1">
                <a:latin typeface="Calibri" charset="0"/>
                <a:ea typeface="맑은 고딕" charset="0"/>
              </a:rPr>
              <a:t>과거에 대한 향수는 이 순간이 언젠가 반드시 끝나고 미래가 다가온다는 믿음의 또다른 형태다. 향수에 빠지는 사람들은 코로나가 종식되어 일상이 회복된 미래의 어느 시점, 현재를 되돌아보며 회상에 빠질 것을 상상한다. </a:t>
            </a:r>
            <a:endParaRPr lang="ko-KR" altLang="en-US" sz="1200" u="sng" b="1">
              <a:latin typeface="Calibri" charset="0"/>
              <a:ea typeface="맑은 고딕" charset="0"/>
            </a:endParaRPr>
          </a:p>
          <a:p>
            <a:pPr marL="285750" indent="-285750" rtl="0" algn="l" defTabSz="914400" eaLnBrk="1" latinLnBrk="0" hangingPunct="1">
              <a:buFont typeface="나눔고딕"/>
              <a:buChar char="•"/>
            </a:pPr>
            <a:r>
              <a:rPr sz="1200" i="1">
                <a:latin typeface="Calibri" charset="0"/>
                <a:ea typeface="맑은 고딕" charset="0"/>
              </a:rPr>
              <a:t>뉴욕 타임즈 "This year has taught me a lot about nostalgia" 2021년 3월 11일</a:t>
            </a:r>
            <a:endParaRPr lang="ko-KR" altLang="en-US" sz="1200" i="1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200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200">
                <a:latin typeface="Calibri" charset="0"/>
                <a:ea typeface="맑은 고딕" charset="0"/>
              </a:rPr>
              <a:t>노스텔지아는 존재의 위협에 대한 심리적 방어벽이다. </a:t>
            </a:r>
            <a:r>
              <a:rPr sz="1200" u="sng" b="1">
                <a:latin typeface="Calibri" charset="0"/>
                <a:ea typeface="맑은 고딕" charset="0"/>
              </a:rPr>
              <a:t>노스텔지아는 우리에게 희망과 삶에 대한 새로운 목표, 의욕을 주고, 할 수 있다는 자신감을 준다. 그러나 동시에, 우울증에 걸리거나 불안 장애가 있는 사람들의 현실에 대한 탈출구로서 나타나기도 한다. </a:t>
            </a:r>
            <a:r>
              <a:rPr sz="1200">
                <a:latin typeface="Calibri" charset="0"/>
                <a:ea typeface="맑은 고딕" charset="0"/>
              </a:rPr>
              <a:t>...(중략)...오래된 노래를 듣는 것이든, 어린 시절의 추억을 되살리는 것이든, 지금 노스텔지아는 사람들에게 코로나 판데믹을 대처하는 심리적 방어책으로 기능한다. </a:t>
            </a:r>
            <a:endParaRPr lang="ko-KR" altLang="en-US" sz="1200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200" i="1">
                <a:latin typeface="Calibri" charset="0"/>
                <a:ea typeface="맑은 고딕" charset="0"/>
              </a:rPr>
              <a:t>- 네셔널 지오그래피 "The surprising way nostalgia can help us cope with the pandemic" 2020년 7월 22일</a:t>
            </a:r>
            <a:endParaRPr lang="ko-KR" altLang="en-US" sz="1200" i="1">
              <a:latin typeface="Calibri" charset="0"/>
              <a:ea typeface="맑은 고딕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609725" y="4815840"/>
            <a:ext cx="9411970" cy="1000760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300" b="1">
                <a:latin typeface="Calibri" charset="0"/>
                <a:ea typeface="맑은 고딕" charset="0"/>
              </a:rPr>
              <a:t>결론</a:t>
            </a:r>
            <a:endParaRPr lang="ko-KR" altLang="en-US" sz="1300" b="1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300" b="1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300">
                <a:latin typeface="Calibri" charset="0"/>
                <a:ea typeface="맑은 고딕" charset="0"/>
              </a:rPr>
              <a:t>코로나 19 이후 생겨난 옛날 음악에 대한 선호도 증가는 우리나라 뿐 아니라 유럽, 미국 등에서도 나타나는 현상이다. 이러한 경향은 코로나19 이전의 삶을 그리워하는 사람들의 심리에 기인하며 음악 뿐 아니라 TV 프로, 영화, 게임 등 문화 전반에서 나타나는 현상이다.</a:t>
            </a:r>
            <a:endParaRPr lang="ko-KR" altLang="en-US" sz="1300">
              <a:latin typeface="Calibri" charset="0"/>
              <a:ea typeface="맑은 고딕" charset="0"/>
            </a:endParaRPr>
          </a:p>
        </p:txBody>
      </p:sp>
      <p:sp>
        <p:nvSpPr>
          <p:cNvPr id="35" name="텍스트 상자 56"/>
          <p:cNvSpPr txBox="1">
            <a:spLocks/>
          </p:cNvSpPr>
          <p:nvPr/>
        </p:nvSpPr>
        <p:spPr>
          <a:xfrm rot="0">
            <a:off x="1326515" y="1065530"/>
            <a:ext cx="96373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Calibri" charset="0"/>
                <a:ea typeface="맑은 고딕" charset="0"/>
              </a:rPr>
              <a:t>“코로나 시대에 레트로 감성 TV 프로그램, 옛날 노래, 연예인들이 유행을 하는 이유는 무엇일까?”</a:t>
            </a: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6" name="텍스트 상자 57"/>
          <p:cNvSpPr txBox="1">
            <a:spLocks/>
          </p:cNvSpPr>
          <p:nvPr/>
        </p:nvSpPr>
        <p:spPr>
          <a:xfrm rot="0">
            <a:off x="1589405" y="1579245"/>
            <a:ext cx="9411970" cy="3017520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200">
                <a:latin typeface="Calibri" charset="0"/>
                <a:ea typeface="맑은 고딕" charset="0"/>
              </a:rPr>
              <a:t>...백신이 나오기는 했지만 뉴스에는 여전히 지속적인 대유행, 변이 바이러스, 널뛰기하는 감염 증가세같은 내용이 가득하다. </a:t>
            </a:r>
            <a:r>
              <a:rPr sz="1200" u="sng" b="1">
                <a:latin typeface="Calibri" charset="0"/>
                <a:ea typeface="맑은 고딕" charset="0"/>
              </a:rPr>
              <a:t>앞날이 어떻게 될지 알 수 없고, 지금 같은 상황에 갇혀 평생 지낼지도 모른다는 폐쇄공포증은 많은 사람들에게 예전의 삶에 대해 히스테리에 가까운 향수를 불러일으킨다</a:t>
            </a:r>
            <a:r>
              <a:rPr sz="1200">
                <a:latin typeface="Calibri" charset="0"/>
                <a:ea typeface="맑은 고딕" charset="0"/>
              </a:rPr>
              <a:t>. ...(중략)... 사람들의 모습을 보면 과거로 돌아가려 하는 것 같다. 그러나 </a:t>
            </a:r>
            <a:r>
              <a:rPr sz="1200" u="sng" b="1">
                <a:latin typeface="Calibri" charset="0"/>
                <a:ea typeface="맑은 고딕" charset="0"/>
              </a:rPr>
              <a:t>과거에 대한 향수는 이 순간이 언젠가 반드시 끝나고 미래가 다가온다는 믿음의 또다른 형태다. 향수에 빠지는 사람들은 코로나가 종식되어 일상이 회복된 미래의 어느 시점, 현재를 되돌아보며 회상에 빠질 것을 상상한다. </a:t>
            </a:r>
            <a:endParaRPr lang="ko-KR" altLang="en-US" sz="1200" u="sng" b="1">
              <a:latin typeface="Calibri" charset="0"/>
              <a:ea typeface="맑은 고딕" charset="0"/>
            </a:endParaRPr>
          </a:p>
          <a:p>
            <a:pPr marL="285750" indent="-285750" rtl="0" algn="l" defTabSz="914400" eaLnBrk="1" latinLnBrk="0" hangingPunct="1">
              <a:buFont typeface="나눔고딕"/>
              <a:buChar char="•"/>
            </a:pPr>
            <a:r>
              <a:rPr sz="1200" i="1">
                <a:latin typeface="Calibri" charset="0"/>
                <a:ea typeface="맑은 고딕" charset="0"/>
              </a:rPr>
              <a:t>뉴욕 타임즈 "This year has taught me a lot about nostalgia" 2021년 3월 11일</a:t>
            </a:r>
            <a:endParaRPr lang="ko-KR" altLang="en-US" sz="1200" i="1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200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200">
                <a:latin typeface="Calibri" charset="0"/>
                <a:ea typeface="맑은 고딕" charset="0"/>
              </a:rPr>
              <a:t>노스텔지아는 존재의 위협에 대한 심리적 방어벽이다. </a:t>
            </a:r>
            <a:r>
              <a:rPr sz="1200" u="sng" b="1">
                <a:latin typeface="Calibri" charset="0"/>
                <a:ea typeface="맑은 고딕" charset="0"/>
              </a:rPr>
              <a:t>노스텔지아는 우리에게 희망과 삶에 대한 새로운 목표, 의욕을 주고, 할 수 있다는 자신감을 준다. 그러나 동시에, 우울증에 걸리거나 불안 장애가 있는 사람들의 현실에 대한 탈출구로서 나타나기도 한다. </a:t>
            </a:r>
            <a:r>
              <a:rPr sz="1200">
                <a:latin typeface="Calibri" charset="0"/>
                <a:ea typeface="맑은 고딕" charset="0"/>
              </a:rPr>
              <a:t>...(중략)...오래된 노래를 듣는 것이든, 어린 시절의 추억을 되살리는 것이든, 지금 노스텔지아는 사람들에게 코로나 판데믹을 대처하는 심리적 방어책으로 기능한다. </a:t>
            </a:r>
            <a:endParaRPr lang="ko-KR" altLang="en-US" sz="1200"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200" i="1">
                <a:latin typeface="Calibri" charset="0"/>
                <a:ea typeface="맑은 고딕" charset="0"/>
              </a:rPr>
              <a:t>- 네셔널 지오그래피 "The surprising way nostalgia can help us cope with the pandemic" 2020년 7월 22일</a:t>
            </a:r>
            <a:endParaRPr lang="ko-KR" altLang="en-US" sz="1200" i="1">
              <a:latin typeface="Calibri" charset="0"/>
              <a:ea typeface="맑은 고딕" charset="0"/>
            </a:endParaRPr>
          </a:p>
        </p:txBody>
      </p:sp>
      <p:sp>
        <p:nvSpPr>
          <p:cNvPr id="37" name="텍스트 상자 58"/>
          <p:cNvSpPr txBox="1">
            <a:spLocks/>
          </p:cNvSpPr>
          <p:nvPr/>
        </p:nvSpPr>
        <p:spPr>
          <a:xfrm rot="0">
            <a:off x="1599565" y="4800600"/>
            <a:ext cx="9411970" cy="800735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300" b="1">
                <a:solidFill>
                  <a:schemeClr val="tx1"/>
                </a:solidFill>
                <a:latin typeface="Calibri" charset="0"/>
                <a:ea typeface="맑은 고딕" charset="0"/>
              </a:rPr>
              <a:t>결론</a:t>
            </a:r>
            <a:endParaRPr lang="ko-KR" altLang="en-US" sz="1300" b="1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300" b="1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Calibri" charset="0"/>
                <a:ea typeface="맑은 고딕" charset="0"/>
              </a:rPr>
              <a:t>코로나 19 이후 생겨난 옛날 음악에 대한 선호도 증가는 우리나라 뿐 아니라 유럽, 미국 등에서도 나타나는 현상이다. 이러한 경향은 코로나19 이전의 삶을 그리워하는 사람들의 심리에 기인하며 음악 뿐 아니라 TV 프로, 영화, 게임 등 문화 전반에서 나타나는 현상이다.</a:t>
            </a:r>
            <a:endParaRPr lang="ko-KR" altLang="en-US" sz="13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38" name="텍스트 상자 59"/>
          <p:cNvSpPr txBox="1">
            <a:spLocks/>
          </p:cNvSpPr>
          <p:nvPr/>
        </p:nvSpPr>
        <p:spPr>
          <a:xfrm rot="0">
            <a:off x="1316355" y="1050290"/>
            <a:ext cx="9637395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Calibri" charset="0"/>
                <a:ea typeface="맑은 고딕" charset="0"/>
              </a:rPr>
              <a:t>“코로나 시대에 레트로 감성 TV 프로그램, 옛날 노래, 연예인들이 유행을 하는 이유는 무엇일까?”</a:t>
            </a:r>
            <a:endParaRPr lang="ko-KR" altLang="en-US" sz="1800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39" name="텍스트 상자 60"/>
          <p:cNvSpPr txBox="1">
            <a:spLocks/>
          </p:cNvSpPr>
          <p:nvPr/>
        </p:nvSpPr>
        <p:spPr>
          <a:xfrm rot="0">
            <a:off x="1579245" y="1564005"/>
            <a:ext cx="9411970" cy="2769235"/>
          </a:xfrm>
          <a:prstGeom prst="rect"/>
          <a:solidFill>
            <a:srgbClr val="DBEED3"/>
          </a:solidFill>
        </p:spPr>
        <p:txBody>
          <a:bodyPr wrap="square" lIns="0" tIns="0" rIns="0" bIns="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Calibri" charset="0"/>
                <a:ea typeface="맑은 고딕" charset="0"/>
              </a:rPr>
              <a:t>...백신이 나오기는 했지만 뉴스에는 여전히 지속적인 대유행, 변이 바이러스, 널뛰기하는 감염 증가세같은 내용이 가득하다. </a:t>
            </a:r>
            <a:r>
              <a:rPr sz="1200" u="sng" b="1">
                <a:solidFill>
                  <a:schemeClr val="tx1"/>
                </a:solidFill>
                <a:latin typeface="Calibri" charset="0"/>
                <a:ea typeface="맑은 고딕" charset="0"/>
              </a:rPr>
              <a:t>앞날이 어떻게 될지 알 수 없고, 지금 같은 상황에 갇혀 평생 지낼지도 모른다는 폐쇄공포증은 많은 사람들에게 예전의 삶에 대해 히스테리에 가까운 향수를 불러일으킨다</a:t>
            </a:r>
            <a:r>
              <a:rPr sz="1200">
                <a:solidFill>
                  <a:schemeClr val="tx1"/>
                </a:solidFill>
                <a:latin typeface="Calibri" charset="0"/>
                <a:ea typeface="맑은 고딕" charset="0"/>
              </a:rPr>
              <a:t>. ...(중략)... 사람들의 모습을 보면 과거로 돌아가려 하는 것 같다. 그러나 </a:t>
            </a:r>
            <a:r>
              <a:rPr sz="1200" u="sng" b="1">
                <a:solidFill>
                  <a:schemeClr val="tx1"/>
                </a:solidFill>
                <a:latin typeface="Calibri" charset="0"/>
                <a:ea typeface="맑은 고딕" charset="0"/>
              </a:rPr>
              <a:t>과거에 대한 향수는 이 순간이 언젠가 반드시 끝나고 미래가 다가온다는 믿음의 또다른 형태다. 향수에 빠지는 사람들은 코로나가 종식되어 일상이 회복된 미래의 어느 시점, 현재를 되돌아보며 회상에 빠질 것을 상상한다. </a:t>
            </a:r>
            <a:endParaRPr lang="ko-KR" altLang="en-US" sz="1200" u="sng" b="1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285750" indent="-285750" rtl="0" algn="l" defTabSz="914400" eaLnBrk="1" latinLnBrk="0" hangingPunct="1">
              <a:buClr>
                <a:srgbClr val="000000"/>
              </a:buClr>
              <a:buFont typeface="나눔고딕"/>
              <a:buChar char="•"/>
            </a:pPr>
            <a:r>
              <a:rPr sz="1200" i="1">
                <a:solidFill>
                  <a:schemeClr val="tx1"/>
                </a:solidFill>
                <a:latin typeface="Calibri" charset="0"/>
                <a:ea typeface="맑은 고딕" charset="0"/>
              </a:rPr>
              <a:t>뉴욕 타임즈 "This year has taught me a lot about nostalgia" 2021년 3월 11일</a:t>
            </a:r>
            <a:endParaRPr lang="ko-KR" altLang="en-US" sz="1200" i="1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200">
                <a:solidFill>
                  <a:schemeClr val="tx1"/>
                </a:solidFill>
                <a:latin typeface="Calibri" charset="0"/>
                <a:ea typeface="맑은 고딕" charset="0"/>
              </a:rPr>
              <a:t>노스텔지아는 존재의 위협에 대한 심리적 방어벽이다. </a:t>
            </a:r>
            <a:r>
              <a:rPr sz="1200" u="sng" b="1">
                <a:solidFill>
                  <a:schemeClr val="tx1"/>
                </a:solidFill>
                <a:latin typeface="Calibri" charset="0"/>
                <a:ea typeface="맑은 고딕" charset="0"/>
              </a:rPr>
              <a:t>노스텔지아는 우리에게 희망과 삶에 대한 새로운 목표, 의욕을 주고, 할 수 있다는 자신감을 준다. 그러나 동시에, 우울증에 걸리거나 불안 장애가 있는 사람들의 현실에 대한 탈출구로서 나타나기도 한다. </a:t>
            </a:r>
            <a:r>
              <a:rPr sz="1200">
                <a:solidFill>
                  <a:schemeClr val="tx1"/>
                </a:solidFill>
                <a:latin typeface="Calibri" charset="0"/>
                <a:ea typeface="맑은 고딕" charset="0"/>
              </a:rPr>
              <a:t>...(중략)...오래된 노래를 듣는 것이든, 어린 시절의 추억을 되살리는 것이든, 지금 노스텔지아는 사람들에게 코로나 판데믹을 대처하는 심리적 방어책으로 기능한다. </a:t>
            </a:r>
            <a:endParaRPr lang="ko-KR" altLang="en-US" sz="1200">
              <a:solidFill>
                <a:schemeClr val="tx1"/>
              </a:solidFill>
              <a:latin typeface="Calibri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200" i="1">
                <a:solidFill>
                  <a:schemeClr val="tx1"/>
                </a:solidFill>
                <a:latin typeface="Calibri" charset="0"/>
                <a:ea typeface="맑은 고딕" charset="0"/>
              </a:rPr>
              <a:t>- 네셔널 지오그래피 "The surprising way nostalgia can help us cope with the pandemic" 2020년 7월 22일</a:t>
            </a:r>
            <a:endParaRPr lang="ko-KR" altLang="en-US" sz="1200" i="1">
              <a:solidFill>
                <a:schemeClr val="tx1"/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 rot="0">
            <a:off x="299720" y="27940"/>
            <a:ext cx="12195175" cy="6858635"/>
            <a:chOff x="299720" y="27940"/>
            <a:chExt cx="12195175" cy="6858635"/>
          </a:xfrm>
        </p:grpSpPr>
        <p:pic>
          <p:nvPicPr>
            <p:cNvPr id="3" name="Picture " descr="/Users/jeonmyeong-un/Library/Group Containers/L48J367XN4.com.infraware.PolarisOffice/EngineTemp/2841/image4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99720" y="27940"/>
              <a:ext cx="12189460" cy="6858635"/>
            </a:xfrm>
            <a:prstGeom prst="rect"/>
            <a:noFill/>
          </p:spPr>
        </p:pic>
        <p:sp>
          <p:nvSpPr>
            <p:cNvPr id="5" name="Rect 0"/>
            <p:cNvSpPr>
              <a:spLocks/>
            </p:cNvSpPr>
            <p:nvPr/>
          </p:nvSpPr>
          <p:spPr>
            <a:xfrm rot="0">
              <a:off x="299720" y="3066415"/>
              <a:ext cx="2703830" cy="31114"/>
            </a:xfrm>
            <a:custGeom>
              <a:gdLst>
                <a:gd fmla="*/ 2702687 w 2703196" name="TX0"/>
                <a:gd fmla="*/ 0 h 30481" name="TY0"/>
                <a:gd fmla="*/ 0 w 2703196" name="TX1"/>
                <a:gd fmla="*/ 0 h 30481" name="TY1"/>
                <a:gd fmla="*/ 0 w 2703196" name="TX2"/>
                <a:gd fmla="*/ 30479 h 30481" name="TY2"/>
                <a:gd fmla="*/ 2702687 w 2703196" name="TX3"/>
                <a:gd fmla="*/ 30479 h 30481" name="TY3"/>
                <a:gd fmla="*/ 2702687 w 2703196" name="TX4"/>
                <a:gd fmla="*/ 0 h 30481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703196" h="30481">
                  <a:moveTo>
                    <a:pt x="2702687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02687" y="30479"/>
                  </a:lnTo>
                  <a:lnTo>
                    <a:pt x="2702687" y="0"/>
                  </a:lnTo>
                  <a:close/>
                </a:path>
              </a:pathLst>
            </a:custGeom>
            <a:solidFill>
              <a:srgbClr val="7DB867"/>
            </a:solid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6" name="Picture " descr="/Users/jeonmyeong-un/Library/Group Containers/L48J367XN4.com.infraware.PolarisOffice/EngineTemp/2841/image5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985135" y="2978150"/>
              <a:ext cx="210820" cy="210820"/>
            </a:xfrm>
            <a:prstGeom prst="rect"/>
            <a:noFill/>
          </p:spPr>
        </p:pic>
        <p:sp>
          <p:nvSpPr>
            <p:cNvPr id="7" name="Rect 0"/>
            <p:cNvSpPr>
              <a:spLocks/>
            </p:cNvSpPr>
            <p:nvPr/>
          </p:nvSpPr>
          <p:spPr>
            <a:xfrm rot="0">
              <a:off x="9782175" y="3081655"/>
              <a:ext cx="2712720" cy="635"/>
            </a:xfrm>
            <a:custGeom>
              <a:gdLst>
                <a:gd fmla="*/ 0 w 2712085" name="TX0"/>
                <a:gd fmla="*/ 0 h 1" name="TY0"/>
                <a:gd fmla="*/ 2711830 w 2712085" name="TX1"/>
                <a:gd fmla="*/ 0 h 1" name="TY1"/>
              </a:gdLst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712085" h="1">
                  <a:moveTo>
                    <a:pt x="0" y="0"/>
                  </a:moveTo>
                  <a:lnTo>
                    <a:pt x="2711830" y="0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8" name="Picture " descr="/Users/jeonmyeong-un/Library/Group Containers/L48J367XN4.com.infraware.PolarisOffice/EngineTemp/2841/image5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580880" y="2978150"/>
              <a:ext cx="210820" cy="210820"/>
            </a:xfrm>
            <a:prstGeom prst="rect"/>
            <a:noFill/>
          </p:spPr>
        </p:pic>
        <p:sp>
          <p:nvSpPr>
            <p:cNvPr id="10" name="Rect 0"/>
            <p:cNvSpPr>
              <a:spLocks/>
            </p:cNvSpPr>
            <p:nvPr/>
          </p:nvSpPr>
          <p:spPr>
            <a:xfrm rot="0">
              <a:off x="3370580" y="2239010"/>
              <a:ext cx="6090920" cy="1979295"/>
            </a:xfrm>
            <a:custGeom>
              <a:gdLst>
                <a:gd fmla="*/ 5760212 w 6090285" name="TX0"/>
                <a:gd fmla="*/ 0 h 1978661" name="TY0"/>
                <a:gd fmla="*/ 329691 w 6090285" name="TX1"/>
                <a:gd fmla="*/ 0 h 1978661" name="TY1"/>
                <a:gd fmla="*/ 280964 w 6090285" name="TX2"/>
                <a:gd fmla="*/ 3573 h 1978661" name="TY2"/>
                <a:gd fmla="*/ 234460 w 6090285" name="TX3"/>
                <a:gd fmla="*/ 13956 h 1978661" name="TY3"/>
                <a:gd fmla="*/ 190687 w 6090285" name="TX4"/>
                <a:gd fmla="*/ 30636 h 1978661" name="TY4"/>
                <a:gd fmla="*/ 150156 w 6090285" name="TX5"/>
                <a:gd fmla="*/ 53106 h 1978661" name="TY5"/>
                <a:gd fmla="*/ 113375 w 6090285" name="TX6"/>
                <a:gd fmla="*/ 80856 h 1978661" name="TY6"/>
                <a:gd fmla="*/ 80856 w 6090285" name="TX7"/>
                <a:gd fmla="*/ 113375 h 1978661" name="TY7"/>
                <a:gd fmla="*/ 53106 w 6090285" name="TX8"/>
                <a:gd fmla="*/ 150156 h 1978661" name="TY8"/>
                <a:gd fmla="*/ 30636 w 6090285" name="TX9"/>
                <a:gd fmla="*/ 190687 h 1978661" name="TY9"/>
                <a:gd fmla="*/ 13956 w 6090285" name="TX10"/>
                <a:gd fmla="*/ 234460 h 1978661" name="TY10"/>
                <a:gd fmla="*/ 3573 w 6090285" name="TX11"/>
                <a:gd fmla="*/ 280964 h 1978661" name="TY11"/>
                <a:gd fmla="*/ 0 w 6090285" name="TX12"/>
                <a:gd fmla="*/ 329691 h 1978661" name="TY12"/>
                <a:gd fmla="*/ 0 w 6090285" name="TX13"/>
                <a:gd fmla="*/ 1648459 h 1978661" name="TY13"/>
                <a:gd fmla="*/ 3573 w 6090285" name="TX14"/>
                <a:gd fmla="*/ 1697187 h 1978661" name="TY14"/>
                <a:gd fmla="*/ 13956 w 6090285" name="TX15"/>
                <a:gd fmla="*/ 1743691 h 1978661" name="TY15"/>
                <a:gd fmla="*/ 30636 w 6090285" name="TX16"/>
                <a:gd fmla="*/ 1787464 h 1978661" name="TY16"/>
                <a:gd fmla="*/ 53106 w 6090285" name="TX17"/>
                <a:gd fmla="*/ 1827995 h 1978661" name="TY17"/>
                <a:gd fmla="*/ 80856 w 6090285" name="TX18"/>
                <a:gd fmla="*/ 1864776 h 1978661" name="TY18"/>
                <a:gd fmla="*/ 113375 w 6090285" name="TX19"/>
                <a:gd fmla="*/ 1897295 h 1978661" name="TY19"/>
                <a:gd fmla="*/ 150156 w 6090285" name="TX20"/>
                <a:gd fmla="*/ 1925045 h 1978661" name="TY20"/>
                <a:gd fmla="*/ 190687 w 6090285" name="TX21"/>
                <a:gd fmla="*/ 1947515 h 1978661" name="TY21"/>
                <a:gd fmla="*/ 234460 w 6090285" name="TX22"/>
                <a:gd fmla="*/ 1964195 h 1978661" name="TY22"/>
                <a:gd fmla="*/ 280964 w 6090285" name="TX23"/>
                <a:gd fmla="*/ 1974578 h 1978661" name="TY23"/>
                <a:gd fmla="*/ 329691 w 6090285" name="TX24"/>
                <a:gd fmla="*/ 1978152 h 1978661" name="TY24"/>
                <a:gd fmla="*/ 5760212 w 6090285" name="TX25"/>
                <a:gd fmla="*/ 1978152 h 1978661" name="TY25"/>
                <a:gd fmla="*/ 5808939 w 6090285" name="TX26"/>
                <a:gd fmla="*/ 1974578 h 1978661" name="TY26"/>
                <a:gd fmla="*/ 5855443 w 6090285" name="TX27"/>
                <a:gd fmla="*/ 1964195 h 1978661" name="TY27"/>
                <a:gd fmla="*/ 5899216 w 6090285" name="TX28"/>
                <a:gd fmla="*/ 1947515 h 1978661" name="TY28"/>
                <a:gd fmla="*/ 5939747 w 6090285" name="TX29"/>
                <a:gd fmla="*/ 1925045 h 1978661" name="TY29"/>
                <a:gd fmla="*/ 5976528 w 6090285" name="TX30"/>
                <a:gd fmla="*/ 1897295 h 1978661" name="TY30"/>
                <a:gd fmla="*/ 6009047 w 6090285" name="TX31"/>
                <a:gd fmla="*/ 1864776 h 1978661" name="TY31"/>
                <a:gd fmla="*/ 6036797 w 6090285" name="TX32"/>
                <a:gd fmla="*/ 1827995 h 1978661" name="TY32"/>
                <a:gd fmla="*/ 6059267 w 6090285" name="TX33"/>
                <a:gd fmla="*/ 1787464 h 1978661" name="TY33"/>
                <a:gd fmla="*/ 6075947 w 6090285" name="TX34"/>
                <a:gd fmla="*/ 1743691 h 1978661" name="TY34"/>
                <a:gd fmla="*/ 6086330 w 6090285" name="TX35"/>
                <a:gd fmla="*/ 1697187 h 1978661" name="TY35"/>
                <a:gd fmla="*/ 6089904 w 6090285" name="TX36"/>
                <a:gd fmla="*/ 1648459 h 1978661" name="TY36"/>
                <a:gd fmla="*/ 6089904 w 6090285" name="TX37"/>
                <a:gd fmla="*/ 329691 h 1978661" name="TY37"/>
                <a:gd fmla="*/ 6086330 w 6090285" name="TX38"/>
                <a:gd fmla="*/ 280964 h 1978661" name="TY38"/>
                <a:gd fmla="*/ 6075947 w 6090285" name="TX39"/>
                <a:gd fmla="*/ 234460 h 1978661" name="TY39"/>
                <a:gd fmla="*/ 6059267 w 6090285" name="TX40"/>
                <a:gd fmla="*/ 190687 h 1978661" name="TY40"/>
                <a:gd fmla="*/ 6036797 w 6090285" name="TX41"/>
                <a:gd fmla="*/ 150156 h 1978661" name="TY41"/>
                <a:gd fmla="*/ 6009047 w 6090285" name="TX42"/>
                <a:gd fmla="*/ 113375 h 1978661" name="TY42"/>
                <a:gd fmla="*/ 5976528 w 6090285" name="TX43"/>
                <a:gd fmla="*/ 80856 h 1978661" name="TY43"/>
                <a:gd fmla="*/ 5939747 w 6090285" name="TX44"/>
                <a:gd fmla="*/ 53106 h 1978661" name="TY44"/>
                <a:gd fmla="*/ 5899216 w 6090285" name="TX45"/>
                <a:gd fmla="*/ 30636 h 1978661" name="TY45"/>
                <a:gd fmla="*/ 5855443 w 6090285" name="TX46"/>
                <a:gd fmla="*/ 13956 h 1978661" name="TY46"/>
                <a:gd fmla="*/ 5808939 w 6090285" name="TX47"/>
                <a:gd fmla="*/ 3573 h 1978661" name="TY47"/>
                <a:gd fmla="*/ 5760212 w 6090285" name="TX48"/>
                <a:gd fmla="*/ 0 h 1978661" name="TY4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</a:cxnLst>
              <a:rect l="l" t="t" r="r" b="b"/>
              <a:pathLst>
                <a:path w="6090285" h="1978661">
                  <a:moveTo>
                    <a:pt x="5760212" y="0"/>
                  </a:moveTo>
                  <a:lnTo>
                    <a:pt x="329691" y="0"/>
                  </a:lnTo>
                  <a:lnTo>
                    <a:pt x="280964" y="3573"/>
                  </a:lnTo>
                  <a:lnTo>
                    <a:pt x="234460" y="13956"/>
                  </a:lnTo>
                  <a:lnTo>
                    <a:pt x="190687" y="30636"/>
                  </a:lnTo>
                  <a:lnTo>
                    <a:pt x="150156" y="53106"/>
                  </a:lnTo>
                  <a:lnTo>
                    <a:pt x="113375" y="80856"/>
                  </a:lnTo>
                  <a:lnTo>
                    <a:pt x="80856" y="113375"/>
                  </a:lnTo>
                  <a:lnTo>
                    <a:pt x="53106" y="150156"/>
                  </a:lnTo>
                  <a:lnTo>
                    <a:pt x="30636" y="190687"/>
                  </a:lnTo>
                  <a:lnTo>
                    <a:pt x="13956" y="234460"/>
                  </a:lnTo>
                  <a:lnTo>
                    <a:pt x="3573" y="280964"/>
                  </a:lnTo>
                  <a:lnTo>
                    <a:pt x="0" y="329691"/>
                  </a:lnTo>
                  <a:lnTo>
                    <a:pt x="0" y="1648459"/>
                  </a:lnTo>
                  <a:lnTo>
                    <a:pt x="3573" y="1697187"/>
                  </a:lnTo>
                  <a:lnTo>
                    <a:pt x="13956" y="1743691"/>
                  </a:lnTo>
                  <a:lnTo>
                    <a:pt x="30636" y="1787464"/>
                  </a:lnTo>
                  <a:lnTo>
                    <a:pt x="53106" y="1827995"/>
                  </a:lnTo>
                  <a:lnTo>
                    <a:pt x="80856" y="1864776"/>
                  </a:lnTo>
                  <a:lnTo>
                    <a:pt x="113375" y="1897295"/>
                  </a:lnTo>
                  <a:lnTo>
                    <a:pt x="150156" y="1925045"/>
                  </a:lnTo>
                  <a:lnTo>
                    <a:pt x="190687" y="1947515"/>
                  </a:lnTo>
                  <a:lnTo>
                    <a:pt x="234460" y="1964195"/>
                  </a:lnTo>
                  <a:lnTo>
                    <a:pt x="280964" y="1974578"/>
                  </a:lnTo>
                  <a:lnTo>
                    <a:pt x="329691" y="1978152"/>
                  </a:lnTo>
                  <a:lnTo>
                    <a:pt x="5760212" y="1978152"/>
                  </a:lnTo>
                  <a:lnTo>
                    <a:pt x="5808939" y="1974578"/>
                  </a:lnTo>
                  <a:lnTo>
                    <a:pt x="5855443" y="1964195"/>
                  </a:lnTo>
                  <a:lnTo>
                    <a:pt x="5899216" y="1947515"/>
                  </a:lnTo>
                  <a:lnTo>
                    <a:pt x="5939747" y="1925045"/>
                  </a:lnTo>
                  <a:lnTo>
                    <a:pt x="5976528" y="1897295"/>
                  </a:lnTo>
                  <a:lnTo>
                    <a:pt x="6009047" y="1864776"/>
                  </a:lnTo>
                  <a:lnTo>
                    <a:pt x="6036797" y="1827995"/>
                  </a:lnTo>
                  <a:lnTo>
                    <a:pt x="6059267" y="1787464"/>
                  </a:lnTo>
                  <a:lnTo>
                    <a:pt x="6075947" y="1743691"/>
                  </a:lnTo>
                  <a:lnTo>
                    <a:pt x="6086330" y="1697187"/>
                  </a:lnTo>
                  <a:lnTo>
                    <a:pt x="6089904" y="1648459"/>
                  </a:lnTo>
                  <a:lnTo>
                    <a:pt x="6089904" y="329691"/>
                  </a:lnTo>
                  <a:lnTo>
                    <a:pt x="6086330" y="280964"/>
                  </a:lnTo>
                  <a:lnTo>
                    <a:pt x="6075947" y="234460"/>
                  </a:lnTo>
                  <a:lnTo>
                    <a:pt x="6059267" y="190687"/>
                  </a:lnTo>
                  <a:lnTo>
                    <a:pt x="6036797" y="150156"/>
                  </a:lnTo>
                  <a:lnTo>
                    <a:pt x="6009047" y="113375"/>
                  </a:lnTo>
                  <a:lnTo>
                    <a:pt x="5976528" y="80856"/>
                  </a:lnTo>
                  <a:lnTo>
                    <a:pt x="5939747" y="53106"/>
                  </a:lnTo>
                  <a:lnTo>
                    <a:pt x="5899216" y="30636"/>
                  </a:lnTo>
                  <a:lnTo>
                    <a:pt x="5855443" y="13956"/>
                  </a:lnTo>
                  <a:lnTo>
                    <a:pt x="5808939" y="3573"/>
                  </a:lnTo>
                  <a:lnTo>
                    <a:pt x="5760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sp>
          <p:nvSpPr>
            <p:cNvPr id="11" name="Rect 0"/>
            <p:cNvSpPr>
              <a:spLocks/>
            </p:cNvSpPr>
            <p:nvPr/>
          </p:nvSpPr>
          <p:spPr>
            <a:xfrm rot="0">
              <a:off x="3370580" y="2239010"/>
              <a:ext cx="6090920" cy="1979295"/>
            </a:xfrm>
            <a:custGeom>
              <a:gdLst>
                <a:gd fmla="*/ 0 w 6090285" name="TX0"/>
                <a:gd fmla="*/ 329691 h 1978661" name="TY0"/>
                <a:gd fmla="*/ 3573 w 6090285" name="TX1"/>
                <a:gd fmla="*/ 280964 h 1978661" name="TY1"/>
                <a:gd fmla="*/ 13956 w 6090285" name="TX2"/>
                <a:gd fmla="*/ 234460 h 1978661" name="TY2"/>
                <a:gd fmla="*/ 30636 w 6090285" name="TX3"/>
                <a:gd fmla="*/ 190687 h 1978661" name="TY3"/>
                <a:gd fmla="*/ 53106 w 6090285" name="TX4"/>
                <a:gd fmla="*/ 150156 h 1978661" name="TY4"/>
                <a:gd fmla="*/ 80856 w 6090285" name="TX5"/>
                <a:gd fmla="*/ 113375 h 1978661" name="TY5"/>
                <a:gd fmla="*/ 113375 w 6090285" name="TX6"/>
                <a:gd fmla="*/ 80856 h 1978661" name="TY6"/>
                <a:gd fmla="*/ 150156 w 6090285" name="TX7"/>
                <a:gd fmla="*/ 53106 h 1978661" name="TY7"/>
                <a:gd fmla="*/ 190687 w 6090285" name="TX8"/>
                <a:gd fmla="*/ 30636 h 1978661" name="TY8"/>
                <a:gd fmla="*/ 234460 w 6090285" name="TX9"/>
                <a:gd fmla="*/ 13956 h 1978661" name="TY9"/>
                <a:gd fmla="*/ 280964 w 6090285" name="TX10"/>
                <a:gd fmla="*/ 3573 h 1978661" name="TY10"/>
                <a:gd fmla="*/ 329691 w 6090285" name="TX11"/>
                <a:gd fmla="*/ 0 h 1978661" name="TY11"/>
                <a:gd fmla="*/ 5760212 w 6090285" name="TX12"/>
                <a:gd fmla="*/ 0 h 1978661" name="TY12"/>
                <a:gd fmla="*/ 5808939 w 6090285" name="TX13"/>
                <a:gd fmla="*/ 3573 h 1978661" name="TY13"/>
                <a:gd fmla="*/ 5855443 w 6090285" name="TX14"/>
                <a:gd fmla="*/ 13956 h 1978661" name="TY14"/>
                <a:gd fmla="*/ 5899216 w 6090285" name="TX15"/>
                <a:gd fmla="*/ 30636 h 1978661" name="TY15"/>
                <a:gd fmla="*/ 5939747 w 6090285" name="TX16"/>
                <a:gd fmla="*/ 53106 h 1978661" name="TY16"/>
                <a:gd fmla="*/ 5976528 w 6090285" name="TX17"/>
                <a:gd fmla="*/ 80856 h 1978661" name="TY17"/>
                <a:gd fmla="*/ 6009047 w 6090285" name="TX18"/>
                <a:gd fmla="*/ 113375 h 1978661" name="TY18"/>
                <a:gd fmla="*/ 6036797 w 6090285" name="TX19"/>
                <a:gd fmla="*/ 150156 h 1978661" name="TY19"/>
                <a:gd fmla="*/ 6059267 w 6090285" name="TX20"/>
                <a:gd fmla="*/ 190687 h 1978661" name="TY20"/>
                <a:gd fmla="*/ 6075947 w 6090285" name="TX21"/>
                <a:gd fmla="*/ 234460 h 1978661" name="TY21"/>
                <a:gd fmla="*/ 6086330 w 6090285" name="TX22"/>
                <a:gd fmla="*/ 280964 h 1978661" name="TY22"/>
                <a:gd fmla="*/ 6089904 w 6090285" name="TX23"/>
                <a:gd fmla="*/ 329691 h 1978661" name="TY23"/>
                <a:gd fmla="*/ 6089904 w 6090285" name="TX24"/>
                <a:gd fmla="*/ 1648459 h 1978661" name="TY24"/>
                <a:gd fmla="*/ 6086330 w 6090285" name="TX25"/>
                <a:gd fmla="*/ 1697187 h 1978661" name="TY25"/>
                <a:gd fmla="*/ 6075947 w 6090285" name="TX26"/>
                <a:gd fmla="*/ 1743691 h 1978661" name="TY26"/>
                <a:gd fmla="*/ 6059267 w 6090285" name="TX27"/>
                <a:gd fmla="*/ 1787464 h 1978661" name="TY27"/>
                <a:gd fmla="*/ 6036797 w 6090285" name="TX28"/>
                <a:gd fmla="*/ 1827995 h 1978661" name="TY28"/>
                <a:gd fmla="*/ 6009047 w 6090285" name="TX29"/>
                <a:gd fmla="*/ 1864776 h 1978661" name="TY29"/>
                <a:gd fmla="*/ 5976528 w 6090285" name="TX30"/>
                <a:gd fmla="*/ 1897295 h 1978661" name="TY30"/>
                <a:gd fmla="*/ 5939747 w 6090285" name="TX31"/>
                <a:gd fmla="*/ 1925045 h 1978661" name="TY31"/>
                <a:gd fmla="*/ 5899216 w 6090285" name="TX32"/>
                <a:gd fmla="*/ 1947515 h 1978661" name="TY32"/>
                <a:gd fmla="*/ 5855443 w 6090285" name="TX33"/>
                <a:gd fmla="*/ 1964195 h 1978661" name="TY33"/>
                <a:gd fmla="*/ 5808939 w 6090285" name="TX34"/>
                <a:gd fmla="*/ 1974578 h 1978661" name="TY34"/>
                <a:gd fmla="*/ 5760212 w 6090285" name="TX35"/>
                <a:gd fmla="*/ 1978152 h 1978661" name="TY35"/>
                <a:gd fmla="*/ 329691 w 6090285" name="TX36"/>
                <a:gd fmla="*/ 1978152 h 1978661" name="TY36"/>
                <a:gd fmla="*/ 280964 w 6090285" name="TX37"/>
                <a:gd fmla="*/ 1974578 h 1978661" name="TY37"/>
                <a:gd fmla="*/ 234460 w 6090285" name="TX38"/>
                <a:gd fmla="*/ 1964195 h 1978661" name="TY38"/>
                <a:gd fmla="*/ 190687 w 6090285" name="TX39"/>
                <a:gd fmla="*/ 1947515 h 1978661" name="TY39"/>
                <a:gd fmla="*/ 150156 w 6090285" name="TX40"/>
                <a:gd fmla="*/ 1925045 h 1978661" name="TY40"/>
                <a:gd fmla="*/ 113375 w 6090285" name="TX41"/>
                <a:gd fmla="*/ 1897295 h 1978661" name="TY41"/>
                <a:gd fmla="*/ 80856 w 6090285" name="TX42"/>
                <a:gd fmla="*/ 1864776 h 1978661" name="TY42"/>
                <a:gd fmla="*/ 53106 w 6090285" name="TX43"/>
                <a:gd fmla="*/ 1827995 h 1978661" name="TY43"/>
                <a:gd fmla="*/ 30636 w 6090285" name="TX44"/>
                <a:gd fmla="*/ 1787464 h 1978661" name="TY44"/>
                <a:gd fmla="*/ 13956 w 6090285" name="TX45"/>
                <a:gd fmla="*/ 1743691 h 1978661" name="TY45"/>
                <a:gd fmla="*/ 3573 w 6090285" name="TX46"/>
                <a:gd fmla="*/ 1697187 h 1978661" name="TY46"/>
                <a:gd fmla="*/ 0 w 6090285" name="TX47"/>
                <a:gd fmla="*/ 1648459 h 1978661" name="TY47"/>
                <a:gd fmla="*/ 0 w 6090285" name="TX48"/>
                <a:gd fmla="*/ 329691 h 1978661" name="TY48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</a:cxnLst>
              <a:rect l="l" t="t" r="r" b="b"/>
              <a:pathLst>
                <a:path w="6090285" h="1978661">
                  <a:moveTo>
                    <a:pt x="0" y="329691"/>
                  </a:moveTo>
                  <a:lnTo>
                    <a:pt x="3573" y="280964"/>
                  </a:lnTo>
                  <a:lnTo>
                    <a:pt x="13956" y="234460"/>
                  </a:lnTo>
                  <a:lnTo>
                    <a:pt x="30636" y="190687"/>
                  </a:lnTo>
                  <a:lnTo>
                    <a:pt x="53106" y="150156"/>
                  </a:lnTo>
                  <a:lnTo>
                    <a:pt x="80856" y="113375"/>
                  </a:lnTo>
                  <a:lnTo>
                    <a:pt x="113375" y="80856"/>
                  </a:lnTo>
                  <a:lnTo>
                    <a:pt x="150156" y="53106"/>
                  </a:lnTo>
                  <a:lnTo>
                    <a:pt x="190687" y="30636"/>
                  </a:lnTo>
                  <a:lnTo>
                    <a:pt x="234460" y="13956"/>
                  </a:lnTo>
                  <a:lnTo>
                    <a:pt x="280964" y="3573"/>
                  </a:lnTo>
                  <a:lnTo>
                    <a:pt x="329691" y="0"/>
                  </a:lnTo>
                  <a:lnTo>
                    <a:pt x="5760212" y="0"/>
                  </a:lnTo>
                  <a:lnTo>
                    <a:pt x="5808939" y="3573"/>
                  </a:lnTo>
                  <a:lnTo>
                    <a:pt x="5855443" y="13956"/>
                  </a:lnTo>
                  <a:lnTo>
                    <a:pt x="5899216" y="30636"/>
                  </a:lnTo>
                  <a:lnTo>
                    <a:pt x="5939747" y="53106"/>
                  </a:lnTo>
                  <a:lnTo>
                    <a:pt x="5976528" y="80856"/>
                  </a:lnTo>
                  <a:lnTo>
                    <a:pt x="6009047" y="113375"/>
                  </a:lnTo>
                  <a:lnTo>
                    <a:pt x="6036797" y="150156"/>
                  </a:lnTo>
                  <a:lnTo>
                    <a:pt x="6059267" y="190687"/>
                  </a:lnTo>
                  <a:lnTo>
                    <a:pt x="6075947" y="234460"/>
                  </a:lnTo>
                  <a:lnTo>
                    <a:pt x="6086330" y="280964"/>
                  </a:lnTo>
                  <a:lnTo>
                    <a:pt x="6089904" y="329691"/>
                  </a:lnTo>
                  <a:lnTo>
                    <a:pt x="6089904" y="1648459"/>
                  </a:lnTo>
                  <a:lnTo>
                    <a:pt x="6086330" y="1697187"/>
                  </a:lnTo>
                  <a:lnTo>
                    <a:pt x="6075947" y="1743691"/>
                  </a:lnTo>
                  <a:lnTo>
                    <a:pt x="6059267" y="1787464"/>
                  </a:lnTo>
                  <a:lnTo>
                    <a:pt x="6036797" y="1827995"/>
                  </a:lnTo>
                  <a:lnTo>
                    <a:pt x="6009047" y="1864776"/>
                  </a:lnTo>
                  <a:lnTo>
                    <a:pt x="5976528" y="1897295"/>
                  </a:lnTo>
                  <a:lnTo>
                    <a:pt x="5939747" y="1925045"/>
                  </a:lnTo>
                  <a:lnTo>
                    <a:pt x="5899216" y="1947515"/>
                  </a:lnTo>
                  <a:lnTo>
                    <a:pt x="5855443" y="1964195"/>
                  </a:lnTo>
                  <a:lnTo>
                    <a:pt x="5808939" y="1974578"/>
                  </a:lnTo>
                  <a:lnTo>
                    <a:pt x="5760212" y="1978152"/>
                  </a:lnTo>
                  <a:lnTo>
                    <a:pt x="329691" y="1978152"/>
                  </a:lnTo>
                  <a:lnTo>
                    <a:pt x="280964" y="1974578"/>
                  </a:lnTo>
                  <a:lnTo>
                    <a:pt x="234460" y="1964195"/>
                  </a:lnTo>
                  <a:lnTo>
                    <a:pt x="190687" y="1947515"/>
                  </a:lnTo>
                  <a:lnTo>
                    <a:pt x="150156" y="1925045"/>
                  </a:lnTo>
                  <a:lnTo>
                    <a:pt x="113375" y="1897295"/>
                  </a:lnTo>
                  <a:lnTo>
                    <a:pt x="80856" y="1864776"/>
                  </a:lnTo>
                  <a:lnTo>
                    <a:pt x="53106" y="1827995"/>
                  </a:lnTo>
                  <a:lnTo>
                    <a:pt x="30636" y="1787464"/>
                  </a:lnTo>
                  <a:lnTo>
                    <a:pt x="13956" y="1743691"/>
                  </a:lnTo>
                  <a:lnTo>
                    <a:pt x="3573" y="1697187"/>
                  </a:lnTo>
                  <a:lnTo>
                    <a:pt x="0" y="1648459"/>
                  </a:lnTo>
                  <a:lnTo>
                    <a:pt x="0" y="329691"/>
                  </a:lnTo>
                  <a:close/>
                </a:path>
              </a:pathLst>
            </a:custGeom>
            <a:ln w="3937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2" name="object 12"/>
          <p:cNvSpPr txBox="1">
            <a:spLocks/>
          </p:cNvSpPr>
          <p:nvPr>
            <p:ph type="title"/>
          </p:nvPr>
        </p:nvSpPr>
        <p:spPr>
          <a:xfrm rot="0">
            <a:off x="4860290" y="2752725"/>
            <a:ext cx="3189605" cy="751840"/>
          </a:xfrm>
          <a:prstGeom prst="rect"/>
        </p:spPr>
        <p:txBody>
          <a:bodyPr wrap="square" lIns="0" tIns="12700" rIns="0" bIns="0" numCol="1" vert="horz" anchor="t">
            <a:spAutoFit/>
          </a:bodyPr>
          <a:lstStyle/>
          <a:p>
            <a:pPr marL="50165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sz="4800" spc="-1000" i="0" b="1">
                <a:latin typeface="Malgun Gothic" charset="0"/>
                <a:ea typeface="맑은 고딕" charset="0"/>
                <a:cs typeface="Malgun Gothic" charset="0"/>
              </a:rPr>
              <a:t>최종  결론  정리</a:t>
            </a:r>
            <a:endParaRPr lang="ko-KR" altLang="en-US" sz="4800" i="0" b="1">
              <a:latin typeface="Malgun Gothic" charset="0"/>
              <a:ea typeface="맑은 고딕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6283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>
                <a:latin typeface="Malgun Gothic Semilight"/>
                <a:cs typeface="Malgun Gothic Semilight"/>
              </a:rPr>
              <a:t>최종 결론 정리</a:t>
            </a:r>
            <a:endParaRPr sz="3600" dirty="0">
              <a:latin typeface="Malgun Gothic Semilight"/>
              <a:cs typeface="Malgun Gothic Semi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3590" y="250190"/>
            <a:ext cx="10768330" cy="6330950"/>
            <a:chOff x="783590" y="250190"/>
            <a:chExt cx="10768330" cy="6330950"/>
          </a:xfrm>
        </p:grpSpPr>
        <p:sp>
          <p:nvSpPr>
            <p:cNvPr id="11" name="object 11"/>
            <p:cNvSpPr/>
            <p:nvPr/>
          </p:nvSpPr>
          <p:spPr>
            <a:xfrm>
              <a:off x="11152505" y="356870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590" y="250190"/>
              <a:ext cx="210185" cy="2101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8830" y="356870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3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735" y="6370320"/>
              <a:ext cx="210185" cy="21018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3E6329-E943-B64E-B956-8AE4172355D3}"/>
              </a:ext>
            </a:extLst>
          </p:cNvPr>
          <p:cNvSpPr/>
          <p:nvPr/>
        </p:nvSpPr>
        <p:spPr>
          <a:xfrm>
            <a:off x="888365" y="1387475"/>
            <a:ext cx="10847070" cy="495236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/>
              <a:t>🍈</a:t>
            </a:r>
            <a:r>
              <a:rPr lang="ko-KR" altLang="en-US" sz="2800"/>
              <a:t> </a:t>
            </a:r>
            <a:r>
              <a:rPr lang="ko-KR" altLang="en-US" sz="2800" b="1"/>
              <a:t>가설</a:t>
            </a:r>
            <a:r>
              <a:rPr lang="ko-KR" altLang="en-US" sz="2800" b="1"/>
              <a:t>) </a:t>
            </a:r>
            <a:r>
              <a:rPr lang="ko-KR" altLang="en-US" sz="2800" b="1"/>
              <a:t>댄스곡이 여름에 발매가 많이 되는 음원 장르이다</a:t>
            </a:r>
            <a:r>
              <a:rPr lang="en-US" altLang="ko-KR" sz="2800" b="1"/>
              <a:t>. </a:t>
            </a:r>
            <a:r>
              <a:rPr lang="ko-KR" altLang="en-US" sz="2800" b="1"/>
              <a:t>⭕️</a:t>
            </a: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algn="ctr" latinLnBrk="0">
              <a:buFont typeface="Arial"/>
              <a:buChar char="-"/>
            </a:pPr>
            <a:r>
              <a:rPr lang="ko-KR" altLang="en-US"/>
              <a:t> </a:t>
            </a:r>
            <a:r>
              <a:rPr lang="en-US" altLang="ko-KR"/>
              <a:t>2019</a:t>
            </a:r>
            <a:r>
              <a:rPr lang="ko-KR" altLang="en-US"/>
              <a:t>년 </a:t>
            </a:r>
            <a:r>
              <a:rPr lang="en-US" altLang="ko-KR"/>
              <a:t>: </a:t>
            </a:r>
            <a:r>
              <a:rPr lang="ko-KR" altLang="en-US"/>
              <a:t>압도적으로 </a:t>
            </a:r>
            <a:r>
              <a:rPr lang="ko-KR" altLang="en-US" b="1"/>
              <a:t>발라드</a:t>
            </a:r>
            <a:r>
              <a:rPr lang="ko-KR" altLang="en-US"/>
              <a:t> 음원의 선호도가 높았음</a:t>
            </a:r>
            <a:endParaRPr lang="ko-KR" altLang="en-US"/>
          </a:p>
          <a:p>
            <a:pPr marL="0" indent="0" algn="ctr" latinLnBrk="0">
              <a:buFont typeface="Arial"/>
              <a:buChar char="•"/>
            </a:pPr>
            <a:r>
              <a:rPr lang="ko-KR" altLang="en-US"/>
              <a:t> </a:t>
            </a: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: </a:t>
            </a:r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여름인 </a:t>
            </a:r>
            <a:r>
              <a:rPr lang="en-US" altLang="ko-KR"/>
              <a:t>7,8,9</a:t>
            </a:r>
            <a:r>
              <a:rPr lang="ko-KR" altLang="en-US"/>
              <a:t>월은 </a:t>
            </a:r>
            <a:r>
              <a:rPr lang="ko-KR" altLang="en-US" b="1"/>
              <a:t>댄스</a:t>
            </a:r>
            <a:r>
              <a:rPr lang="ko-KR" altLang="en-US"/>
              <a:t> 음원의 선호도 </a:t>
            </a:r>
            <a:r>
              <a:rPr lang="en-US" altLang="ko-KR"/>
              <a:t>&gt; </a:t>
            </a:r>
            <a:r>
              <a:rPr lang="ko-KR" altLang="en-US" b="1"/>
              <a:t>발라드</a:t>
            </a:r>
            <a:r>
              <a:rPr lang="ko-KR" altLang="en-US"/>
              <a:t> 음원의 선호도</a:t>
            </a:r>
            <a:endParaRPr lang="ko-KR" altLang="en-US"/>
          </a:p>
          <a:p>
            <a:pPr marL="0" indent="0" algn="ctr" latinLnBrk="0">
              <a:buFont typeface="Arial"/>
              <a:buChar char="•"/>
            </a:pPr>
            <a:r>
              <a:rPr lang="ko-KR" altLang="en-US"/>
              <a:t> </a:t>
            </a:r>
            <a:r>
              <a:rPr lang="en-US" altLang="ko-KR"/>
              <a:t>2021</a:t>
            </a:r>
            <a:r>
              <a:rPr lang="ko-KR" altLang="en-US"/>
              <a:t>년</a:t>
            </a:r>
            <a:r>
              <a:rPr lang="en-US" altLang="ko-KR"/>
              <a:t>(</a:t>
            </a:r>
            <a:r>
              <a:rPr lang="ko-KR" altLang="en-US"/>
              <a:t>추측</a:t>
            </a:r>
            <a:r>
              <a:rPr lang="en-US" altLang="ko-KR"/>
              <a:t>) : 2020</a:t>
            </a:r>
            <a:r>
              <a:rPr lang="ko-KR" altLang="en-US"/>
              <a:t>년도 양상을 따라 여름에 </a:t>
            </a:r>
            <a:r>
              <a:rPr lang="ko-KR" altLang="en-US" b="1"/>
              <a:t>댄스</a:t>
            </a:r>
            <a:r>
              <a:rPr lang="ko-KR" altLang="en-US"/>
              <a:t> 음원의 선호도 </a:t>
            </a:r>
            <a:r>
              <a:rPr lang="en-US" altLang="ko-KR"/>
              <a:t>&gt; </a:t>
            </a:r>
            <a:r>
              <a:rPr lang="ko-KR" altLang="en-US" b="1"/>
              <a:t>발라드</a:t>
            </a:r>
            <a:r>
              <a:rPr lang="ko-KR" altLang="en-US"/>
              <a:t> 음원의 선호도가 보일 것으로 </a:t>
            </a:r>
            <a:endParaRPr lang="ko-KR" altLang="en-US"/>
          </a:p>
          <a:p>
            <a:pPr marL="0" indent="0" algn="ctr" latinLnBrk="0">
              <a:buFontTx/>
              <a:buNone/>
            </a:pPr>
            <a:r>
              <a:rPr lang="ko-KR" altLang="en-US"/>
              <a:t>추측할 수 있다</a:t>
            </a:r>
            <a:r>
              <a:rPr lang="en-US" altLang="ko-KR"/>
              <a:t>. (2020</a:t>
            </a:r>
            <a:r>
              <a:rPr lang="ko-KR" altLang="en-US"/>
              <a:t>년도 </a:t>
            </a:r>
            <a:r>
              <a:rPr lang="en-US" altLang="ko-KR"/>
              <a:t>6</a:t>
            </a:r>
            <a:r>
              <a:rPr lang="ko-KR" altLang="en-US"/>
              <a:t>월부터 댄스 음원 선호도 증가</a:t>
            </a:r>
            <a:r>
              <a:rPr lang="en-US" altLang="ko-KR"/>
              <a:t>, 2021</a:t>
            </a:r>
            <a:r>
              <a:rPr lang="ko-KR" altLang="en-US"/>
              <a:t>년도 </a:t>
            </a:r>
            <a:r>
              <a:rPr lang="en-US" altLang="ko-KR"/>
              <a:t>5</a:t>
            </a:r>
            <a:r>
              <a:rPr lang="ko-KR" altLang="en-US"/>
              <a:t>월부터 댄스 음원 선호도 증가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9CFBB-811B-8646-8C55-F0D142028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35480"/>
            <a:ext cx="4594225" cy="30549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5D8D6D-2644-4345-9F6B-64B8545B4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55" y="1861820"/>
            <a:ext cx="4503420" cy="3138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6283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>
                <a:latin typeface="Malgun Gothic Semilight"/>
                <a:cs typeface="Malgun Gothic Semilight"/>
              </a:rPr>
              <a:t>최종 결론 정리</a:t>
            </a:r>
            <a:endParaRPr sz="3600" dirty="0">
              <a:latin typeface="Malgun Gothic Semilight"/>
              <a:cs typeface="Malgun Gothic Semi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3590" y="250190"/>
            <a:ext cx="10768330" cy="6330950"/>
            <a:chOff x="783590" y="250190"/>
            <a:chExt cx="10768330" cy="6330950"/>
          </a:xfrm>
        </p:grpSpPr>
        <p:sp>
          <p:nvSpPr>
            <p:cNvPr id="11" name="object 11"/>
            <p:cNvSpPr/>
            <p:nvPr/>
          </p:nvSpPr>
          <p:spPr>
            <a:xfrm>
              <a:off x="11152505" y="356870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590" y="250190"/>
              <a:ext cx="210185" cy="2101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8830" y="356870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3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735" y="6370320"/>
              <a:ext cx="210185" cy="21018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3E6329-E943-B64E-B956-8AE4172355D3}"/>
              </a:ext>
            </a:extLst>
          </p:cNvPr>
          <p:cNvSpPr/>
          <p:nvPr/>
        </p:nvSpPr>
        <p:spPr>
          <a:xfrm>
            <a:off x="993775" y="1388745"/>
            <a:ext cx="10817860" cy="495236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/>
              <a:t>🍈</a:t>
            </a:r>
            <a:r>
              <a:rPr lang="ko-KR" altLang="en-US" sz="2800"/>
              <a:t> </a:t>
            </a:r>
            <a:r>
              <a:rPr lang="ko-KR" altLang="en-US" sz="2800" b="1"/>
              <a:t>가설</a:t>
            </a:r>
            <a:r>
              <a:rPr lang="ko-KR" altLang="en-US" sz="2800" b="1"/>
              <a:t>) </a:t>
            </a:r>
            <a:r>
              <a:rPr lang="ko-KR" altLang="en-US" sz="2800" b="1"/>
              <a:t>사계절 별로 선호되는 특정한 장르가 존재한다 ⭕️</a:t>
            </a: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algn="ctr" latinLnBrk="0">
              <a:buFontTx/>
              <a:buNone/>
            </a:pPr>
            <a:r>
              <a:rPr lang="ko-KR" altLang="en-US"/>
              <a:t>봄에는 </a:t>
            </a:r>
            <a:r>
              <a:rPr lang="en-US" altLang="ko-KR"/>
              <a:t>'</a:t>
            </a:r>
            <a:r>
              <a:rPr lang="ko-KR" altLang="en-US" b="1"/>
              <a:t>댄스</a:t>
            </a:r>
            <a:r>
              <a:rPr lang="en-US" altLang="ko-KR"/>
              <a:t>', </a:t>
            </a:r>
            <a:r>
              <a:rPr lang="ko-KR" altLang="en-US"/>
              <a:t>여름에는 </a:t>
            </a:r>
            <a:r>
              <a:rPr lang="en-US" altLang="ko-KR"/>
              <a:t>'</a:t>
            </a:r>
            <a:r>
              <a:rPr lang="ko-KR" altLang="en-US" b="1"/>
              <a:t>댄스</a:t>
            </a:r>
            <a:r>
              <a:rPr lang="en-US" altLang="ko-KR"/>
              <a:t>', </a:t>
            </a:r>
            <a:r>
              <a:rPr lang="ko-KR" altLang="en-US"/>
              <a:t>가을에는 </a:t>
            </a:r>
            <a:r>
              <a:rPr lang="en-US" altLang="ko-KR"/>
              <a:t>'</a:t>
            </a:r>
            <a:r>
              <a:rPr lang="ko-KR" altLang="en-US" b="1"/>
              <a:t>발라드</a:t>
            </a:r>
            <a:r>
              <a:rPr lang="en-US" altLang="ko-KR"/>
              <a:t>', </a:t>
            </a:r>
            <a:r>
              <a:rPr lang="ko-KR" altLang="en-US"/>
              <a:t>겨울에는 </a:t>
            </a:r>
            <a:r>
              <a:rPr lang="en-US" altLang="ko-KR"/>
              <a:t>'</a:t>
            </a:r>
            <a:r>
              <a:rPr lang="ko-KR" altLang="en-US" b="1"/>
              <a:t>랩</a:t>
            </a:r>
            <a:r>
              <a:rPr lang="en-US" altLang="ko-KR" b="1"/>
              <a:t>/</a:t>
            </a:r>
            <a:r>
              <a:rPr lang="ko-KR" altLang="en-US" b="1"/>
              <a:t>힙합</a:t>
            </a:r>
            <a:r>
              <a:rPr lang="en-US" altLang="ko-KR"/>
              <a:t>', '</a:t>
            </a:r>
            <a:r>
              <a:rPr lang="ko-KR" altLang="en-US" b="1"/>
              <a:t>발라드</a:t>
            </a:r>
            <a:r>
              <a:rPr lang="en-US" altLang="ko-KR"/>
              <a:t>', '</a:t>
            </a:r>
            <a:r>
              <a:rPr lang="ko-KR" altLang="en-US" b="1"/>
              <a:t>댄스</a:t>
            </a:r>
            <a:r>
              <a:rPr lang="en-US" altLang="ko-KR"/>
              <a:t>'</a:t>
            </a:r>
            <a:r>
              <a:rPr lang="ko-KR" altLang="en-US"/>
              <a:t>가 선호된다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19619D-16D5-EF43-994E-1E4DE5F35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18335"/>
            <a:ext cx="4327525" cy="3822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FBB78-38FF-B345-A6C3-DDE6992A2EDC}"/>
              </a:ext>
            </a:extLst>
          </p:cNvPr>
          <p:cNvSpPr txBox="1"/>
          <p:nvPr/>
        </p:nvSpPr>
        <p:spPr>
          <a:xfrm>
            <a:off x="4097020" y="2286000"/>
            <a:ext cx="3048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3E4F9-8E9B-AC4B-8496-DD1D3A8584FD}"/>
              </a:ext>
            </a:extLst>
          </p:cNvPr>
          <p:cNvSpPr txBox="1"/>
          <p:nvPr/>
        </p:nvSpPr>
        <p:spPr>
          <a:xfrm>
            <a:off x="5170805" y="2286000"/>
            <a:ext cx="914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여름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05C69-573C-D34C-B194-6D37167217B8}"/>
              </a:ext>
            </a:extLst>
          </p:cNvPr>
          <p:cNvSpPr txBox="1"/>
          <p:nvPr/>
        </p:nvSpPr>
        <p:spPr>
          <a:xfrm>
            <a:off x="4089400" y="4114800"/>
            <a:ext cx="914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가을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97896-5CED-AB4E-B14C-1CA93FCE8FF9}"/>
              </a:ext>
            </a:extLst>
          </p:cNvPr>
          <p:cNvSpPr txBox="1"/>
          <p:nvPr/>
        </p:nvSpPr>
        <p:spPr>
          <a:xfrm>
            <a:off x="5288280" y="4114800"/>
            <a:ext cx="9144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겨울</a:t>
            </a:r>
          </a:p>
        </p:txBody>
      </p:sp>
    </p:spTree>
    <p:extLst>
      <p:ext uri="{BB962C8B-B14F-4D97-AF65-F5344CB8AC3E}">
        <p14:creationId xmlns:p14="http://schemas.microsoft.com/office/powerpoint/2010/main" val="188824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6283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>
                <a:latin typeface="Malgun Gothic Semilight"/>
                <a:cs typeface="Malgun Gothic Semilight"/>
              </a:rPr>
              <a:t>최종 결론 정리</a:t>
            </a:r>
            <a:endParaRPr sz="3600" dirty="0">
              <a:latin typeface="Malgun Gothic Semilight"/>
              <a:cs typeface="Malgun Gothic Semi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3590" y="250190"/>
            <a:ext cx="10768330" cy="6330950"/>
            <a:chOff x="783590" y="250190"/>
            <a:chExt cx="10768330" cy="6330950"/>
          </a:xfrm>
        </p:grpSpPr>
        <p:sp>
          <p:nvSpPr>
            <p:cNvPr id="11" name="object 11"/>
            <p:cNvSpPr/>
            <p:nvPr/>
          </p:nvSpPr>
          <p:spPr>
            <a:xfrm>
              <a:off x="11152505" y="356870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590" y="250190"/>
              <a:ext cx="210185" cy="2101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8830" y="356870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3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735" y="6370320"/>
              <a:ext cx="210185" cy="21018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3E6329-E943-B64E-B956-8AE4172355D3}"/>
              </a:ext>
            </a:extLst>
          </p:cNvPr>
          <p:cNvSpPr/>
          <p:nvPr/>
        </p:nvSpPr>
        <p:spPr>
          <a:xfrm>
            <a:off x="888365" y="1442085"/>
            <a:ext cx="10481945" cy="492061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/>
              <a:t>🍈</a:t>
            </a:r>
            <a:r>
              <a:rPr lang="ko-KR" altLang="en-US" sz="2800"/>
              <a:t> </a:t>
            </a:r>
            <a:r>
              <a:rPr lang="ko-KR" altLang="en-US" sz="2800" b="1"/>
              <a:t>가설</a:t>
            </a:r>
            <a:r>
              <a:rPr lang="ko-KR" altLang="en-US" sz="2800" b="1"/>
              <a:t>) </a:t>
            </a:r>
            <a:r>
              <a:rPr lang="ko-KR" altLang="en-US" sz="2800" b="1"/>
              <a:t>봄에는 </a:t>
            </a:r>
            <a:r>
              <a:rPr lang="en-US" altLang="ko-KR" sz="2800" b="1"/>
              <a:t>'</a:t>
            </a:r>
            <a:r>
              <a:rPr lang="ko-KR" altLang="en-US" sz="2800" b="1"/>
              <a:t>봄</a:t>
            </a:r>
            <a:r>
              <a:rPr lang="en-US" altLang="ko-KR" sz="2800" b="1"/>
              <a:t>'</a:t>
            </a:r>
            <a:r>
              <a:rPr lang="ko-KR" altLang="en-US" sz="2800" b="1"/>
              <a:t>이 들어간 노래 제목이 인기있을까</a:t>
            </a:r>
            <a:r>
              <a:rPr lang="en-US" altLang="ko-KR" sz="2800" b="1"/>
              <a:t>? </a:t>
            </a:r>
            <a:r>
              <a:rPr lang="ko-KR" altLang="en-US" sz="2800" b="1"/>
              <a:t>❌</a:t>
            </a: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algn="ctr" latinLnBrk="0">
              <a:buFontTx/>
              <a:buNone/>
            </a:pPr>
            <a:r>
              <a:rPr lang="en-US" altLang="ko-KR"/>
              <a:t>'</a:t>
            </a:r>
            <a:r>
              <a:rPr lang="ko-KR" altLang="en-US"/>
              <a:t>봄</a:t>
            </a:r>
            <a:r>
              <a:rPr lang="en-US" altLang="ko-KR"/>
              <a:t>', '</a:t>
            </a:r>
            <a:r>
              <a:rPr lang="ko-KR" altLang="en-US"/>
              <a:t>봄날</a:t>
            </a:r>
            <a:r>
              <a:rPr lang="en-US" altLang="ko-KR"/>
              <a:t>', '</a:t>
            </a:r>
            <a:r>
              <a:rPr lang="ko-KR" altLang="en-US"/>
              <a:t>꽃</a:t>
            </a:r>
            <a:r>
              <a:rPr lang="en-US" altLang="ko-KR"/>
              <a:t>'</a:t>
            </a:r>
            <a:r>
              <a:rPr lang="ko-KR" altLang="en-US"/>
              <a:t>과 같은 봄과 관련된 </a:t>
            </a:r>
            <a:r>
              <a:rPr lang="en-US" altLang="ko-KR"/>
              <a:t>'**</a:t>
            </a:r>
            <a:r>
              <a:rPr lang="ko-KR" altLang="en-US"/>
              <a:t>계절어</a:t>
            </a:r>
            <a:r>
              <a:rPr lang="en-US" altLang="ko-KR"/>
              <a:t>'**</a:t>
            </a:r>
            <a:r>
              <a:rPr lang="ko-KR" altLang="en-US"/>
              <a:t>들은 봄</a:t>
            </a:r>
            <a:r>
              <a:rPr lang="en-US" altLang="ko-KR"/>
              <a:t>, </a:t>
            </a:r>
            <a:r>
              <a:rPr lang="ko-KR" altLang="en-US"/>
              <a:t>여름</a:t>
            </a:r>
            <a:r>
              <a:rPr lang="en-US" altLang="ko-KR"/>
              <a:t>, </a:t>
            </a:r>
            <a:r>
              <a:rPr lang="ko-KR" altLang="en-US"/>
              <a:t>가을</a:t>
            </a:r>
            <a:r>
              <a:rPr lang="en-US" altLang="ko-KR"/>
              <a:t>, </a:t>
            </a:r>
            <a:r>
              <a:rPr lang="ko-KR" altLang="en-US"/>
              <a:t>겨울 계절에 상관없이 </a:t>
            </a:r>
            <a:endParaRPr lang="ko-KR" altLang="en-US"/>
          </a:p>
          <a:p>
            <a:pPr marL="0" indent="0" algn="ctr" latinLnBrk="0">
              <a:buFontTx/>
              <a:buNone/>
            </a:pPr>
            <a:r>
              <a:rPr lang="ko-KR" altLang="en-US"/>
              <a:t>모두 </a:t>
            </a:r>
            <a:r>
              <a:rPr lang="en-US" altLang="ko-KR"/>
              <a:t>2,3</a:t>
            </a:r>
            <a:r>
              <a:rPr lang="ko-KR" altLang="en-US"/>
              <a:t>회의 </a:t>
            </a:r>
            <a:r>
              <a:rPr lang="ko-KR" altLang="en-US" b="1"/>
              <a:t>낮은</a:t>
            </a:r>
            <a:r>
              <a:rPr lang="ko-KR" altLang="en-US"/>
              <a:t> 빈도수를 가졌다</a:t>
            </a:r>
            <a:r>
              <a:rPr lang="en-US" altLang="ko-KR"/>
              <a:t>.</a:t>
            </a:r>
            <a:endParaRPr lang="ko-KR" altLang="en-US"/>
          </a:p>
          <a:p>
            <a:pPr marL="0" indent="0" algn="ctr" latinLnBrk="0">
              <a:buFontTx/>
              <a:buNone/>
            </a:pPr>
            <a:r>
              <a:rPr lang="de-DE" altLang="ko-KR"/>
              <a:t>wordcloud</a:t>
            </a:r>
            <a:r>
              <a:rPr lang="ko-KR" altLang="en-US"/>
              <a:t>에 </a:t>
            </a:r>
            <a:r>
              <a:rPr lang="en-US" altLang="ko-KR"/>
              <a:t>'</a:t>
            </a:r>
            <a:r>
              <a:rPr lang="ko-KR" altLang="en-US"/>
              <a:t>사랑</a:t>
            </a:r>
            <a:r>
              <a:rPr lang="en-US" altLang="ko-KR"/>
              <a:t>', '</a:t>
            </a:r>
            <a:r>
              <a:rPr lang="ko-KR" altLang="en-US"/>
              <a:t>연애</a:t>
            </a:r>
            <a:r>
              <a:rPr lang="en-US" altLang="ko-KR"/>
              <a:t>', '</a:t>
            </a:r>
            <a:r>
              <a:rPr lang="ko-KR" altLang="en-US"/>
              <a:t>이별</a:t>
            </a:r>
            <a:r>
              <a:rPr lang="en-US" altLang="ko-KR"/>
              <a:t>', '</a:t>
            </a:r>
            <a:r>
              <a:rPr lang="ko-KR" altLang="en-US"/>
              <a:t>그녀</a:t>
            </a:r>
            <a:r>
              <a:rPr lang="en-US" altLang="ko-KR"/>
              <a:t>', '</a:t>
            </a:r>
            <a:r>
              <a:rPr lang="ko-KR" altLang="en-US"/>
              <a:t>모든</a:t>
            </a:r>
            <a:r>
              <a:rPr lang="en-US" altLang="ko-KR"/>
              <a:t>', '</a:t>
            </a:r>
            <a:r>
              <a:rPr lang="ko-KR" altLang="en-US"/>
              <a:t>밤</a:t>
            </a:r>
            <a:r>
              <a:rPr lang="en-US" altLang="ko-KR"/>
              <a:t>', '</a:t>
            </a:r>
            <a:r>
              <a:rPr lang="ko-KR" altLang="en-US"/>
              <a:t>별</a:t>
            </a:r>
            <a:r>
              <a:rPr lang="en-US" altLang="ko-KR"/>
              <a:t>' </a:t>
            </a:r>
            <a:r>
              <a:rPr lang="ko-KR" altLang="en-US"/>
              <a:t>과 같은 단어들이 많이 나온 이유 중에 하나로 </a:t>
            </a:r>
            <a:endParaRPr lang="ko-KR" altLang="en-US"/>
          </a:p>
          <a:p>
            <a:pPr marL="0" indent="0" algn="ctr" latinLnBrk="0">
              <a:buFontTx/>
              <a:buNone/>
            </a:pPr>
            <a:r>
              <a:rPr lang="en-US" altLang="ko-KR"/>
              <a:t>'</a:t>
            </a:r>
            <a:r>
              <a:rPr lang="ko-KR" altLang="en-US" b="1"/>
              <a:t>발라드</a:t>
            </a:r>
            <a:r>
              <a:rPr lang="en-US" altLang="ko-KR"/>
              <a:t>' </a:t>
            </a:r>
            <a:r>
              <a:rPr lang="ko-KR" altLang="en-US"/>
              <a:t>장르가 차트권에 많이 올라아있음을 추측해볼 수 있었다</a:t>
            </a:r>
            <a:r>
              <a:rPr lang="en-US" altLang="ko-KR"/>
              <a:t>.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54844B-1AE7-394B-9F0B-30FD373BB272}"/>
              </a:ext>
            </a:extLst>
          </p:cNvPr>
          <p:cNvGrpSpPr/>
          <p:nvPr/>
        </p:nvGrpSpPr>
        <p:grpSpPr>
          <a:xfrm>
            <a:off x="1752600" y="2230120"/>
            <a:ext cx="3833495" cy="2376805"/>
            <a:chOff x="1752600" y="2230120"/>
            <a:chExt cx="3833495" cy="237680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9864546-B174-AF46-BED1-8700F37A9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30120"/>
              <a:ext cx="3833495" cy="237680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7BA9CAE-DE9D-3E46-83AB-8E05CB6E0093}"/>
                </a:ext>
              </a:extLst>
            </p:cNvPr>
            <p:cNvSpPr/>
            <p:nvPr/>
          </p:nvSpPr>
          <p:spPr>
            <a:xfrm>
              <a:off x="4425950" y="4175760"/>
              <a:ext cx="227965" cy="42672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90D4F8-5EF8-4B40-8893-0F0C898BF075}"/>
              </a:ext>
            </a:extLst>
          </p:cNvPr>
          <p:cNvGrpSpPr/>
          <p:nvPr/>
        </p:nvGrpSpPr>
        <p:grpSpPr>
          <a:xfrm>
            <a:off x="6450330" y="1905000"/>
            <a:ext cx="4398010" cy="3155950"/>
            <a:chOff x="6450330" y="1905000"/>
            <a:chExt cx="4398010" cy="315595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F657E8-5287-FB45-982C-502321BA4C6A}"/>
                </a:ext>
              </a:extLst>
            </p:cNvPr>
            <p:cNvGrpSpPr/>
            <p:nvPr/>
          </p:nvGrpSpPr>
          <p:grpSpPr>
            <a:xfrm>
              <a:off x="6450330" y="1905000"/>
              <a:ext cx="4398010" cy="3155950"/>
              <a:chOff x="6450330" y="1905000"/>
              <a:chExt cx="4398010" cy="31559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A4DB2E8-6B0A-8641-9BDD-6989BEDD0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9380" y="2050415"/>
                <a:ext cx="3108960" cy="155511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0AF81DA-3B51-424A-B713-1288CB94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8590" y="1905000"/>
                <a:ext cx="1848485" cy="172275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1C276DC-E801-7140-A836-B90A776B3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8120" y="3543300"/>
                <a:ext cx="1679575" cy="1403985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71BC8E66-50A3-8941-98F2-CA7AF751E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4865" y="3492500"/>
                <a:ext cx="1682750" cy="156845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5B796E-3D3E-C54A-9153-EA872BAD7D4F}"/>
                  </a:ext>
                </a:extLst>
              </p:cNvPr>
              <p:cNvSpPr txBox="1"/>
              <p:nvPr/>
            </p:nvSpPr>
            <p:spPr>
              <a:xfrm>
                <a:off x="6454140" y="1940560"/>
                <a:ext cx="386080" cy="319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3AB0B2-CC94-2041-9EED-792C0310B074}"/>
                  </a:ext>
                </a:extLst>
              </p:cNvPr>
              <p:cNvSpPr txBox="1"/>
              <p:nvPr/>
            </p:nvSpPr>
            <p:spPr>
              <a:xfrm>
                <a:off x="8405495" y="1956435"/>
                <a:ext cx="600075" cy="319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여름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7B6061-7E1C-CB4F-9AFB-F3D1051A7F33}"/>
                  </a:ext>
                </a:extLst>
              </p:cNvPr>
              <p:cNvSpPr txBox="1"/>
              <p:nvPr/>
            </p:nvSpPr>
            <p:spPr>
              <a:xfrm>
                <a:off x="6450330" y="3521710"/>
                <a:ext cx="600075" cy="319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가을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F6419C-D66F-994C-AF41-029984A7583F}"/>
                  </a:ext>
                </a:extLst>
              </p:cNvPr>
              <p:cNvSpPr txBox="1"/>
              <p:nvPr/>
            </p:nvSpPr>
            <p:spPr>
              <a:xfrm>
                <a:off x="8408670" y="3563620"/>
                <a:ext cx="600075" cy="319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겨울</a:t>
                </a: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2A8FC7-1DE2-D844-8591-694C3A17C883}"/>
                </a:ext>
              </a:extLst>
            </p:cNvPr>
            <p:cNvSpPr/>
            <p:nvPr/>
          </p:nvSpPr>
          <p:spPr>
            <a:xfrm>
              <a:off x="6602730" y="2455545"/>
              <a:ext cx="236855" cy="2171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B5C3344-F40D-0D41-A903-AE3E43647F01}"/>
                </a:ext>
              </a:extLst>
            </p:cNvPr>
            <p:cNvSpPr/>
            <p:nvPr/>
          </p:nvSpPr>
          <p:spPr>
            <a:xfrm>
              <a:off x="7359650" y="2615565"/>
              <a:ext cx="236855" cy="2171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37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6283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>
                <a:latin typeface="Malgun Gothic Semilight"/>
                <a:cs typeface="Malgun Gothic Semilight"/>
              </a:rPr>
              <a:t>최종 결론 정리</a:t>
            </a:r>
            <a:endParaRPr sz="3600" dirty="0">
              <a:latin typeface="Malgun Gothic Semilight"/>
              <a:cs typeface="Malgun Gothic Semi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3590" y="250190"/>
            <a:ext cx="10768330" cy="6330950"/>
            <a:chOff x="783590" y="250190"/>
            <a:chExt cx="10768330" cy="6330950"/>
          </a:xfrm>
        </p:grpSpPr>
        <p:sp>
          <p:nvSpPr>
            <p:cNvPr id="11" name="object 11"/>
            <p:cNvSpPr/>
            <p:nvPr/>
          </p:nvSpPr>
          <p:spPr>
            <a:xfrm>
              <a:off x="11152505" y="356870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590" y="250190"/>
              <a:ext cx="210185" cy="2101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8830" y="356870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3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735" y="6370320"/>
              <a:ext cx="210185" cy="21018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3E6329-E943-B64E-B956-8AE4172355D3}"/>
              </a:ext>
            </a:extLst>
          </p:cNvPr>
          <p:cNvSpPr/>
          <p:nvPr/>
        </p:nvSpPr>
        <p:spPr>
          <a:xfrm>
            <a:off x="958850" y="1447800"/>
            <a:ext cx="10578465" cy="495236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/>
              <a:t>🍈</a:t>
            </a:r>
            <a:r>
              <a:rPr lang="ko-KR" altLang="en-US" sz="2800"/>
              <a:t> </a:t>
            </a:r>
            <a:r>
              <a:rPr lang="ko-KR" altLang="en-US" sz="2800" b="1"/>
              <a:t>가설</a:t>
            </a:r>
            <a:r>
              <a:rPr lang="ko-KR" altLang="en-US" sz="2800" b="1"/>
              <a:t>) </a:t>
            </a:r>
            <a:r>
              <a:rPr lang="ko-KR" altLang="en-US" sz="2800" b="1"/>
              <a:t>코로나</a:t>
            </a:r>
            <a:r>
              <a:rPr lang="en-US" altLang="ko-KR" sz="2800" b="1"/>
              <a:t>19 </a:t>
            </a:r>
            <a:r>
              <a:rPr lang="ko-KR" altLang="en-US" sz="2800" b="1"/>
              <a:t>유행 전후 멜론 차트 변</a:t>
            </a:r>
            <a:r>
              <a:rPr lang="ko-KR" altLang="en-US" sz="2800" b="1"/>
              <a:t>화</a:t>
            </a:r>
            <a:endParaRPr lang="ko-KR" altLang="en-US" sz="2800" b="1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2020</a:t>
            </a:r>
            <a:r>
              <a:rPr lang="ko-KR" altLang="en-US"/>
              <a:t>년도 </a:t>
            </a:r>
            <a:r>
              <a:rPr lang="en-US" altLang="ko-KR"/>
              <a:t>1</a:t>
            </a:r>
            <a:r>
              <a:rPr lang="ko-KR" altLang="en-US"/>
              <a:t>월 코로나</a:t>
            </a:r>
            <a:r>
              <a:rPr lang="en-US" altLang="ko-KR"/>
              <a:t>19 </a:t>
            </a:r>
            <a:r>
              <a:rPr lang="ko-KR" altLang="en-US"/>
              <a:t>발생 기준으로 </a:t>
            </a:r>
            <a:r>
              <a:rPr lang="en-US" altLang="ko-KR"/>
              <a:t>'</a:t>
            </a:r>
            <a:r>
              <a:rPr lang="ko-KR" altLang="en-US" b="1"/>
              <a:t>발라드</a:t>
            </a:r>
            <a:r>
              <a:rPr lang="en-US" altLang="ko-KR"/>
              <a:t>' </a:t>
            </a:r>
            <a:r>
              <a:rPr lang="ko-KR" altLang="en-US"/>
              <a:t>선호도가 눈에 띄게 떨어졌다</a:t>
            </a:r>
            <a:r>
              <a:rPr lang="en-US" altLang="ko-KR"/>
              <a:t>. </a:t>
            </a:r>
            <a:r>
              <a:rPr lang="ko-KR" altLang="en-US"/>
              <a:t>이에 비해 </a:t>
            </a:r>
            <a:r>
              <a:rPr lang="en-US" altLang="ko-KR"/>
              <a:t>'</a:t>
            </a:r>
            <a:r>
              <a:rPr lang="ko-KR" altLang="en-US" b="1"/>
              <a:t>댄스</a:t>
            </a:r>
            <a:r>
              <a:rPr lang="en-US" altLang="ko-KR"/>
              <a:t>'</a:t>
            </a:r>
            <a:r>
              <a:rPr lang="ko-KR" altLang="en-US"/>
              <a:t>와 </a:t>
            </a:r>
            <a:r>
              <a:rPr lang="en-US" altLang="ko-KR"/>
              <a:t>'</a:t>
            </a:r>
            <a:r>
              <a:rPr lang="de-DE" altLang="ko-KR" b="1"/>
              <a:t>POP</a:t>
            </a:r>
            <a:r>
              <a:rPr lang="de-DE" altLang="ko-KR"/>
              <a:t>' </a:t>
            </a:r>
            <a:r>
              <a:rPr lang="ko-KR" altLang="en-US"/>
              <a:t>장르의 선호도가 높아졌다</a:t>
            </a:r>
            <a:r>
              <a:rPr lang="en-US" altLang="ko-KR"/>
              <a:t>.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2020</a:t>
            </a:r>
            <a:r>
              <a:rPr lang="ko-KR" altLang="en-US"/>
              <a:t>년에 </a:t>
            </a:r>
            <a:r>
              <a:rPr lang="ko-KR" altLang="en-US" b="1"/>
              <a:t>드라마 </a:t>
            </a:r>
            <a:r>
              <a:rPr lang="de-DE" altLang="ko-KR" b="1"/>
              <a:t>OST</a:t>
            </a:r>
            <a:r>
              <a:rPr lang="de-DE" altLang="ko-KR"/>
              <a:t> </a:t>
            </a:r>
            <a:r>
              <a:rPr lang="ko-KR" altLang="en-US"/>
              <a:t>음원들이 </a:t>
            </a:r>
            <a:r>
              <a:rPr lang="en-US" altLang="ko-KR"/>
              <a:t>2019</a:t>
            </a:r>
            <a:r>
              <a:rPr lang="ko-KR" altLang="en-US"/>
              <a:t>년보다 선호되었다</a:t>
            </a:r>
            <a:r>
              <a:rPr lang="en-US" altLang="ko-KR"/>
              <a:t>. </a:t>
            </a:r>
            <a:r>
              <a:rPr lang="ko-KR" altLang="en-US" b="1"/>
              <a:t>해외영화 </a:t>
            </a:r>
            <a:r>
              <a:rPr lang="de-DE" altLang="ko-KR" b="1"/>
              <a:t>OST</a:t>
            </a:r>
            <a:r>
              <a:rPr lang="ko-KR" altLang="en-US"/>
              <a:t>의 경우 코로나</a:t>
            </a:r>
            <a:r>
              <a:rPr lang="en-US" altLang="ko-KR"/>
              <a:t>19 </a:t>
            </a:r>
            <a:r>
              <a:rPr lang="ko-KR" altLang="en-US"/>
              <a:t>이후 차트에 진입하지 못했다</a:t>
            </a:r>
            <a:r>
              <a:rPr lang="en-US" altLang="ko-KR"/>
              <a:t>. </a:t>
            </a:r>
            <a:r>
              <a:rPr lang="ko-KR" altLang="en-US"/>
              <a:t>사회적 거리두기로 인한 드라마 시청 증가와 영화 개봉 연기</a:t>
            </a:r>
            <a:r>
              <a:rPr lang="en-US" altLang="ko-KR"/>
              <a:t>/ </a:t>
            </a:r>
            <a:r>
              <a:rPr lang="ko-KR" altLang="en-US"/>
              <a:t>영화관 방문 빈도수 낮아짐에 영향이 있는 것으로 해석할 수 있다</a:t>
            </a:r>
            <a:r>
              <a:rPr lang="en-US" altLang="ko-KR"/>
              <a:t>.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en-US" altLang="ko-KR"/>
              <a:t>-</a:t>
            </a:r>
            <a:r>
              <a:rPr lang="ko-KR" altLang="en-US"/>
              <a:t> 코로나</a:t>
            </a:r>
            <a:r>
              <a:rPr lang="en-US" altLang="ko-KR"/>
              <a:t>19 </a:t>
            </a:r>
            <a:r>
              <a:rPr lang="ko-KR" altLang="en-US"/>
              <a:t>유행으로 발매기간이 오래된 </a:t>
            </a:r>
            <a:r>
              <a:rPr lang="ko-KR" altLang="en-US" b="1"/>
              <a:t>옛날 노래</a:t>
            </a:r>
            <a:r>
              <a:rPr lang="ko-KR" altLang="en-US"/>
              <a:t>의 선호도가 증가하였으며</a:t>
            </a:r>
            <a:r>
              <a:rPr lang="en-US" altLang="ko-KR"/>
              <a:t>, </a:t>
            </a:r>
            <a:r>
              <a:rPr lang="ko-KR" altLang="en-US"/>
              <a:t>생활 패턴</a:t>
            </a:r>
            <a:r>
              <a:rPr lang="en-US" altLang="ko-KR"/>
              <a:t>/</a:t>
            </a:r>
            <a:r>
              <a:rPr lang="ko-KR" altLang="en-US"/>
              <a:t>심리적 변화가 있었음을 추측할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40C9C18-F699-5D44-9E54-994CAB2A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99310"/>
            <a:ext cx="5715000" cy="215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33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41680" y="269875"/>
            <a:ext cx="10768330" cy="6330950"/>
            <a:chOff x="741680" y="269875"/>
            <a:chExt cx="10768330" cy="6330950"/>
          </a:xfrm>
        </p:grpSpPr>
        <p:sp>
          <p:nvSpPr>
            <p:cNvPr id="8" name="object 8"/>
            <p:cNvSpPr/>
            <p:nvPr/>
          </p:nvSpPr>
          <p:spPr>
            <a:xfrm>
              <a:off x="11110595" y="376555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80" y="269875"/>
              <a:ext cx="210185" cy="2101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6920" y="376555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3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9825" y="6390005"/>
              <a:ext cx="210185" cy="21018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FC2C15F6-FEF8-D64B-AE33-721423DAF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7446010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참조 자료</a:t>
            </a:r>
            <a:endParaRPr sz="3600" dirty="0">
              <a:latin typeface="Malgun Gothic Semilight"/>
              <a:cs typeface="Malgun Gothic Semiligh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9603B3-6A9D-FB40-9997-1DF3D48BD02E}"/>
              </a:ext>
            </a:extLst>
          </p:cNvPr>
          <p:cNvSpPr/>
          <p:nvPr/>
        </p:nvSpPr>
        <p:spPr>
          <a:xfrm>
            <a:off x="846455" y="1877695"/>
            <a:ext cx="541337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dirty="0"/>
              <a:t>『</a:t>
            </a:r>
            <a:r>
              <a:rPr lang="de-DE" altLang="ko-KR" dirty="0" err="1"/>
              <a:t>Did</a:t>
            </a:r>
            <a:r>
              <a:rPr lang="de-DE" altLang="ko-KR" dirty="0"/>
              <a:t> </a:t>
            </a:r>
            <a:r>
              <a:rPr lang="de-DE" altLang="ko-KR" dirty="0" err="1"/>
              <a:t>the</a:t>
            </a:r>
            <a:r>
              <a:rPr lang="de-DE" altLang="ko-KR" dirty="0"/>
              <a:t> COVID-19 </a:t>
            </a:r>
            <a:r>
              <a:rPr lang="de-DE" altLang="ko-KR" dirty="0" err="1"/>
              <a:t>Pandemic</a:t>
            </a:r>
            <a:r>
              <a:rPr lang="de-DE" altLang="ko-KR" dirty="0"/>
              <a:t> </a:t>
            </a:r>
            <a:r>
              <a:rPr lang="de-DE" altLang="ko-KR" dirty="0" err="1"/>
              <a:t>trigger</a:t>
            </a:r>
            <a:r>
              <a:rPr lang="de-DE" altLang="ko-KR" dirty="0"/>
              <a:t> </a:t>
            </a:r>
            <a:r>
              <a:rPr lang="de-DE" altLang="ko-KR" dirty="0" err="1"/>
              <a:t>nostalgia</a:t>
            </a:r>
            <a:r>
              <a:rPr lang="de-DE" altLang="ko-KR" dirty="0"/>
              <a:t>? </a:t>
            </a:r>
            <a:r>
              <a:rPr lang="de-DE" altLang="ko-KR" dirty="0" err="1"/>
              <a:t>Evidence</a:t>
            </a:r>
            <a:r>
              <a:rPr lang="de-DE" altLang="ko-KR" dirty="0"/>
              <a:t> </a:t>
            </a:r>
            <a:r>
              <a:rPr lang="de-DE" altLang="ko-KR" dirty="0" err="1"/>
              <a:t>of</a:t>
            </a:r>
            <a:r>
              <a:rPr lang="de-DE" altLang="ko-KR" dirty="0"/>
              <a:t> Music </a:t>
            </a:r>
            <a:r>
              <a:rPr lang="de-DE" altLang="ko-KR" dirty="0" err="1"/>
              <a:t>Consumption</a:t>
            </a:r>
            <a:r>
              <a:rPr lang="de-DE" altLang="ko-KR" dirty="0"/>
              <a:t> on </a:t>
            </a:r>
            <a:r>
              <a:rPr lang="de-DE" altLang="ko-KR" dirty="0" err="1"/>
              <a:t>Spotify</a:t>
            </a:r>
            <a:r>
              <a:rPr lang="de-DE" altLang="ko-KR" dirty="0"/>
              <a:t>』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4CC1B9-A19B-614E-A2ED-2FDBE4E2A8EA}"/>
              </a:ext>
            </a:extLst>
          </p:cNvPr>
          <p:cNvSpPr/>
          <p:nvPr/>
        </p:nvSpPr>
        <p:spPr>
          <a:xfrm>
            <a:off x="7242810" y="567055"/>
            <a:ext cx="4008120" cy="58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2020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년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월부터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월 사이 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코로나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</a:rPr>
              <a:t>감염건수와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 신곡 발표  개수 그래프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4381FC-9199-8047-92B1-0FC641E98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5" y="1176655"/>
            <a:ext cx="4800600" cy="52311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5C72F5-4AA2-A641-A93E-D14C95FB90AE}"/>
              </a:ext>
            </a:extLst>
          </p:cNvPr>
          <p:cNvSpPr/>
          <p:nvPr/>
        </p:nvSpPr>
        <p:spPr>
          <a:xfrm>
            <a:off x="860425" y="1357630"/>
            <a:ext cx="6067425" cy="523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코로나 </a:t>
            </a:r>
            <a:r>
              <a:rPr lang="en-US" altLang="ko-KR" sz="2800" b="1" dirty="0"/>
              <a:t>19 </a:t>
            </a:r>
            <a:r>
              <a:rPr lang="ko-KR" altLang="en-US" sz="2800" b="1" dirty="0"/>
              <a:t>시기의 음악 소비 패턴 변화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178117-BE8C-164C-9EFC-77B95140FBB6}"/>
              </a:ext>
            </a:extLst>
          </p:cNvPr>
          <p:cNvSpPr/>
          <p:nvPr/>
        </p:nvSpPr>
        <p:spPr>
          <a:xfrm>
            <a:off x="860425" y="2622550"/>
            <a:ext cx="6096000" cy="36931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결과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관찰결과 </a:t>
            </a:r>
            <a:r>
              <a:rPr lang="ko-KR" altLang="en-US" dirty="0" err="1"/>
              <a:t>봉쇄기간</a:t>
            </a:r>
            <a:r>
              <a:rPr lang="ko-KR" altLang="en-US" dirty="0"/>
              <a:t> 동안 </a:t>
            </a:r>
            <a:r>
              <a:rPr lang="ko-KR" altLang="en-US" dirty="0" err="1"/>
              <a:t>노스텔지아</a:t>
            </a:r>
            <a:r>
              <a:rPr lang="ko-KR" altLang="en-US" dirty="0"/>
              <a:t> 음악 소비 </a:t>
            </a:r>
            <a:r>
              <a:rPr lang="ko-KR" altLang="en-US" dirty="0" err="1"/>
              <a:t>트랜드가</a:t>
            </a:r>
            <a:r>
              <a:rPr lang="ko-KR" altLang="en-US" dirty="0"/>
              <a:t> 상승했고</a:t>
            </a:r>
            <a:r>
              <a:rPr lang="en-US" altLang="ko-KR" dirty="0"/>
              <a:t>, </a:t>
            </a:r>
            <a:r>
              <a:rPr lang="ko-KR" altLang="en-US" dirty="0"/>
              <a:t>대략 봉쇄 </a:t>
            </a:r>
            <a:r>
              <a:rPr lang="en-US" altLang="ko-KR" dirty="0"/>
              <a:t>60</a:t>
            </a:r>
            <a:r>
              <a:rPr lang="ko-KR" altLang="en-US" dirty="0"/>
              <a:t>일 이후에 정점을 찍었다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코로나 확진건수보다는 봉쇄가 더 </a:t>
            </a:r>
            <a:r>
              <a:rPr lang="ko-KR" altLang="en-US" dirty="0" err="1"/>
              <a:t>노스텔지아</a:t>
            </a:r>
            <a:r>
              <a:rPr lang="ko-KR" altLang="en-US" dirty="0"/>
              <a:t> 음악 소비 성향과 연관되어 있었다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코로나 </a:t>
            </a:r>
            <a:r>
              <a:rPr lang="ko-KR" altLang="en-US" dirty="0" err="1"/>
              <a:t>확진건수가</a:t>
            </a:r>
            <a:r>
              <a:rPr lang="ko-KR" altLang="en-US" dirty="0"/>
              <a:t> 낮아도 봉쇄를 실시하면 스포티파이 유저의 </a:t>
            </a:r>
            <a:r>
              <a:rPr lang="ko-KR" altLang="en-US" dirty="0" err="1"/>
              <a:t>노스텔지아</a:t>
            </a:r>
            <a:r>
              <a:rPr lang="ko-KR" altLang="en-US" dirty="0"/>
              <a:t> 음악 선호도가 높아졌고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수가 정점을 찍을 때까지 지속되었다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dirty="0" err="1"/>
              <a:t>노스텔지아</a:t>
            </a:r>
            <a:r>
              <a:rPr lang="ko-KR" altLang="en-US" dirty="0"/>
              <a:t> 선호 </a:t>
            </a:r>
            <a:r>
              <a:rPr lang="ko-KR" altLang="en-US" dirty="0" err="1"/>
              <a:t>트랜드는</a:t>
            </a:r>
            <a:r>
              <a:rPr lang="ko-KR" altLang="en-US" dirty="0"/>
              <a:t> 봉쇄에 의해 일상생활의 자유를 속박당하고 사회 활동이 단절되는 등의 과격한 변화가 일상에서 지속되었기 때문에 나타난 것이지</a:t>
            </a:r>
            <a:r>
              <a:rPr lang="en-US" altLang="ko-KR" dirty="0"/>
              <a:t>, </a:t>
            </a:r>
            <a:r>
              <a:rPr lang="ko-KR" altLang="en-US" dirty="0"/>
              <a:t>바이러스 </a:t>
            </a:r>
            <a:r>
              <a:rPr lang="ko-KR" altLang="en-US" dirty="0" err="1"/>
              <a:t>감염건수</a:t>
            </a:r>
            <a:r>
              <a:rPr lang="ko-KR" altLang="en-US" dirty="0"/>
              <a:t> 자체에 반응한 것은 아니라는 점을 시사한다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125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27940"/>
            <a:ext cx="12194540" cy="6858000"/>
            <a:chOff x="304800" y="27940"/>
            <a:chExt cx="1219454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7940"/>
              <a:ext cx="12188825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800" y="3066415"/>
              <a:ext cx="2703195" cy="30480"/>
            </a:xfrm>
            <a:custGeom>
              <a:avLst/>
              <a:gdLst/>
              <a:ahLst/>
              <a:cxnLst/>
              <a:rect l="l" t="t" r="r" b="b"/>
              <a:pathLst>
                <a:path w="2703195" h="30480">
                  <a:moveTo>
                    <a:pt x="2702687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02687" y="30479"/>
                  </a:lnTo>
                  <a:lnTo>
                    <a:pt x="2702687" y="0"/>
                  </a:lnTo>
                  <a:close/>
                </a:path>
              </a:pathLst>
            </a:custGeom>
            <a:solidFill>
              <a:srgbClr val="7DB8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0215" y="2978150"/>
              <a:ext cx="210185" cy="2101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87255" y="3081655"/>
              <a:ext cx="2712085" cy="0"/>
            </a:xfrm>
            <a:custGeom>
              <a:avLst/>
              <a:gdLst/>
              <a:ahLst/>
              <a:cxnLst/>
              <a:rect l="l" t="t" r="r" b="b"/>
              <a:pathLst>
                <a:path w="2712084">
                  <a:moveTo>
                    <a:pt x="0" y="0"/>
                  </a:moveTo>
                  <a:lnTo>
                    <a:pt x="271183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5960" y="2978150"/>
              <a:ext cx="210185" cy="2101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75660" y="2239010"/>
              <a:ext cx="6090285" cy="1978660"/>
            </a:xfrm>
            <a:custGeom>
              <a:avLst/>
              <a:gdLst/>
              <a:ahLst/>
              <a:cxnLst/>
              <a:rect l="l" t="t" r="r" b="b"/>
              <a:pathLst>
                <a:path w="6090284" h="1978660">
                  <a:moveTo>
                    <a:pt x="5760212" y="0"/>
                  </a:moveTo>
                  <a:lnTo>
                    <a:pt x="329691" y="0"/>
                  </a:lnTo>
                  <a:lnTo>
                    <a:pt x="280964" y="3573"/>
                  </a:lnTo>
                  <a:lnTo>
                    <a:pt x="234460" y="13956"/>
                  </a:lnTo>
                  <a:lnTo>
                    <a:pt x="190687" y="30636"/>
                  </a:lnTo>
                  <a:lnTo>
                    <a:pt x="150156" y="53106"/>
                  </a:lnTo>
                  <a:lnTo>
                    <a:pt x="113375" y="80856"/>
                  </a:lnTo>
                  <a:lnTo>
                    <a:pt x="80856" y="113375"/>
                  </a:lnTo>
                  <a:lnTo>
                    <a:pt x="53106" y="150156"/>
                  </a:lnTo>
                  <a:lnTo>
                    <a:pt x="30636" y="190687"/>
                  </a:lnTo>
                  <a:lnTo>
                    <a:pt x="13956" y="234460"/>
                  </a:lnTo>
                  <a:lnTo>
                    <a:pt x="3573" y="280964"/>
                  </a:lnTo>
                  <a:lnTo>
                    <a:pt x="0" y="329691"/>
                  </a:lnTo>
                  <a:lnTo>
                    <a:pt x="0" y="1648459"/>
                  </a:lnTo>
                  <a:lnTo>
                    <a:pt x="3573" y="1697187"/>
                  </a:lnTo>
                  <a:lnTo>
                    <a:pt x="13956" y="1743691"/>
                  </a:lnTo>
                  <a:lnTo>
                    <a:pt x="30636" y="1787464"/>
                  </a:lnTo>
                  <a:lnTo>
                    <a:pt x="53106" y="1827995"/>
                  </a:lnTo>
                  <a:lnTo>
                    <a:pt x="80856" y="1864776"/>
                  </a:lnTo>
                  <a:lnTo>
                    <a:pt x="113375" y="1897295"/>
                  </a:lnTo>
                  <a:lnTo>
                    <a:pt x="150156" y="1925045"/>
                  </a:lnTo>
                  <a:lnTo>
                    <a:pt x="190687" y="1947515"/>
                  </a:lnTo>
                  <a:lnTo>
                    <a:pt x="234460" y="1964195"/>
                  </a:lnTo>
                  <a:lnTo>
                    <a:pt x="280964" y="1974578"/>
                  </a:lnTo>
                  <a:lnTo>
                    <a:pt x="329691" y="1978152"/>
                  </a:lnTo>
                  <a:lnTo>
                    <a:pt x="5760212" y="1978152"/>
                  </a:lnTo>
                  <a:lnTo>
                    <a:pt x="5808939" y="1974578"/>
                  </a:lnTo>
                  <a:lnTo>
                    <a:pt x="5855443" y="1964195"/>
                  </a:lnTo>
                  <a:lnTo>
                    <a:pt x="5899216" y="1947515"/>
                  </a:lnTo>
                  <a:lnTo>
                    <a:pt x="5939747" y="1925045"/>
                  </a:lnTo>
                  <a:lnTo>
                    <a:pt x="5976528" y="1897295"/>
                  </a:lnTo>
                  <a:lnTo>
                    <a:pt x="6009047" y="1864776"/>
                  </a:lnTo>
                  <a:lnTo>
                    <a:pt x="6036797" y="1827995"/>
                  </a:lnTo>
                  <a:lnTo>
                    <a:pt x="6059267" y="1787464"/>
                  </a:lnTo>
                  <a:lnTo>
                    <a:pt x="6075947" y="1743691"/>
                  </a:lnTo>
                  <a:lnTo>
                    <a:pt x="6086330" y="1697187"/>
                  </a:lnTo>
                  <a:lnTo>
                    <a:pt x="6089904" y="1648459"/>
                  </a:lnTo>
                  <a:lnTo>
                    <a:pt x="6089904" y="329691"/>
                  </a:lnTo>
                  <a:lnTo>
                    <a:pt x="6086330" y="280964"/>
                  </a:lnTo>
                  <a:lnTo>
                    <a:pt x="6075947" y="234460"/>
                  </a:lnTo>
                  <a:lnTo>
                    <a:pt x="6059267" y="190687"/>
                  </a:lnTo>
                  <a:lnTo>
                    <a:pt x="6036797" y="150156"/>
                  </a:lnTo>
                  <a:lnTo>
                    <a:pt x="6009047" y="113375"/>
                  </a:lnTo>
                  <a:lnTo>
                    <a:pt x="5976528" y="80856"/>
                  </a:lnTo>
                  <a:lnTo>
                    <a:pt x="5939747" y="53106"/>
                  </a:lnTo>
                  <a:lnTo>
                    <a:pt x="5899216" y="30636"/>
                  </a:lnTo>
                  <a:lnTo>
                    <a:pt x="5855443" y="13956"/>
                  </a:lnTo>
                  <a:lnTo>
                    <a:pt x="5808939" y="3573"/>
                  </a:lnTo>
                  <a:lnTo>
                    <a:pt x="5760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75660" y="2239010"/>
              <a:ext cx="6090285" cy="1978660"/>
            </a:xfrm>
            <a:custGeom>
              <a:avLst/>
              <a:gdLst/>
              <a:ahLst/>
              <a:cxnLst/>
              <a:rect l="l" t="t" r="r" b="b"/>
              <a:pathLst>
                <a:path w="6090284" h="1978660">
                  <a:moveTo>
                    <a:pt x="0" y="329691"/>
                  </a:moveTo>
                  <a:lnTo>
                    <a:pt x="3573" y="280964"/>
                  </a:lnTo>
                  <a:lnTo>
                    <a:pt x="13956" y="234460"/>
                  </a:lnTo>
                  <a:lnTo>
                    <a:pt x="30636" y="190687"/>
                  </a:lnTo>
                  <a:lnTo>
                    <a:pt x="53106" y="150156"/>
                  </a:lnTo>
                  <a:lnTo>
                    <a:pt x="80856" y="113375"/>
                  </a:lnTo>
                  <a:lnTo>
                    <a:pt x="113375" y="80856"/>
                  </a:lnTo>
                  <a:lnTo>
                    <a:pt x="150156" y="53106"/>
                  </a:lnTo>
                  <a:lnTo>
                    <a:pt x="190687" y="30636"/>
                  </a:lnTo>
                  <a:lnTo>
                    <a:pt x="234460" y="13956"/>
                  </a:lnTo>
                  <a:lnTo>
                    <a:pt x="280964" y="3573"/>
                  </a:lnTo>
                  <a:lnTo>
                    <a:pt x="329691" y="0"/>
                  </a:lnTo>
                  <a:lnTo>
                    <a:pt x="5760212" y="0"/>
                  </a:lnTo>
                  <a:lnTo>
                    <a:pt x="5808939" y="3573"/>
                  </a:lnTo>
                  <a:lnTo>
                    <a:pt x="5855443" y="13956"/>
                  </a:lnTo>
                  <a:lnTo>
                    <a:pt x="5899216" y="30636"/>
                  </a:lnTo>
                  <a:lnTo>
                    <a:pt x="5939747" y="53106"/>
                  </a:lnTo>
                  <a:lnTo>
                    <a:pt x="5976528" y="80856"/>
                  </a:lnTo>
                  <a:lnTo>
                    <a:pt x="6009047" y="113375"/>
                  </a:lnTo>
                  <a:lnTo>
                    <a:pt x="6036797" y="150156"/>
                  </a:lnTo>
                  <a:lnTo>
                    <a:pt x="6059267" y="190687"/>
                  </a:lnTo>
                  <a:lnTo>
                    <a:pt x="6075947" y="234460"/>
                  </a:lnTo>
                  <a:lnTo>
                    <a:pt x="6086330" y="280964"/>
                  </a:lnTo>
                  <a:lnTo>
                    <a:pt x="6089904" y="329691"/>
                  </a:lnTo>
                  <a:lnTo>
                    <a:pt x="6089904" y="1648459"/>
                  </a:lnTo>
                  <a:lnTo>
                    <a:pt x="6086330" y="1697187"/>
                  </a:lnTo>
                  <a:lnTo>
                    <a:pt x="6075947" y="1743691"/>
                  </a:lnTo>
                  <a:lnTo>
                    <a:pt x="6059267" y="1787464"/>
                  </a:lnTo>
                  <a:lnTo>
                    <a:pt x="6036797" y="1827995"/>
                  </a:lnTo>
                  <a:lnTo>
                    <a:pt x="6009047" y="1864776"/>
                  </a:lnTo>
                  <a:lnTo>
                    <a:pt x="5976528" y="1897295"/>
                  </a:lnTo>
                  <a:lnTo>
                    <a:pt x="5939747" y="1925045"/>
                  </a:lnTo>
                  <a:lnTo>
                    <a:pt x="5899216" y="1947515"/>
                  </a:lnTo>
                  <a:lnTo>
                    <a:pt x="5855443" y="1964195"/>
                  </a:lnTo>
                  <a:lnTo>
                    <a:pt x="5808939" y="1974578"/>
                  </a:lnTo>
                  <a:lnTo>
                    <a:pt x="5760212" y="1978152"/>
                  </a:lnTo>
                  <a:lnTo>
                    <a:pt x="329691" y="1978152"/>
                  </a:lnTo>
                  <a:lnTo>
                    <a:pt x="280964" y="1974578"/>
                  </a:lnTo>
                  <a:lnTo>
                    <a:pt x="234460" y="1964195"/>
                  </a:lnTo>
                  <a:lnTo>
                    <a:pt x="190687" y="1947515"/>
                  </a:lnTo>
                  <a:lnTo>
                    <a:pt x="150156" y="1925045"/>
                  </a:lnTo>
                  <a:lnTo>
                    <a:pt x="113375" y="1897295"/>
                  </a:lnTo>
                  <a:lnTo>
                    <a:pt x="80856" y="1864776"/>
                  </a:lnTo>
                  <a:lnTo>
                    <a:pt x="53106" y="1827995"/>
                  </a:lnTo>
                  <a:lnTo>
                    <a:pt x="30636" y="1787464"/>
                  </a:lnTo>
                  <a:lnTo>
                    <a:pt x="13956" y="1743691"/>
                  </a:lnTo>
                  <a:lnTo>
                    <a:pt x="3573" y="1697187"/>
                  </a:lnTo>
                  <a:lnTo>
                    <a:pt x="0" y="1648459"/>
                  </a:lnTo>
                  <a:lnTo>
                    <a:pt x="0" y="329691"/>
                  </a:lnTo>
                  <a:close/>
                </a:path>
              </a:pathLst>
            </a:custGeom>
            <a:ln w="39624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</a:pPr>
            <a:r>
              <a:rPr spc="-1010" dirty="0"/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9015" y="2179320"/>
            <a:ext cx="10307320" cy="4062730"/>
            <a:chOff x="1009015" y="2179320"/>
            <a:chExt cx="10307320" cy="4062730"/>
          </a:xfrm>
        </p:grpSpPr>
        <p:sp>
          <p:nvSpPr>
            <p:cNvPr id="3" name="object 3"/>
            <p:cNvSpPr/>
            <p:nvPr/>
          </p:nvSpPr>
          <p:spPr>
            <a:xfrm>
              <a:off x="1009015" y="2179320"/>
              <a:ext cx="5370830" cy="3959860"/>
            </a:xfrm>
            <a:custGeom>
              <a:avLst/>
              <a:gdLst/>
              <a:ahLst/>
              <a:cxnLst/>
              <a:rect l="l" t="t" r="r" b="b"/>
              <a:pathLst>
                <a:path w="5370830" h="3959860">
                  <a:moveTo>
                    <a:pt x="5370576" y="0"/>
                  </a:moveTo>
                  <a:lnTo>
                    <a:pt x="0" y="0"/>
                  </a:lnTo>
                  <a:lnTo>
                    <a:pt x="0" y="3959352"/>
                  </a:lnTo>
                  <a:lnTo>
                    <a:pt x="5370576" y="3959352"/>
                  </a:lnTo>
                  <a:lnTo>
                    <a:pt x="5370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09015" y="5425440"/>
              <a:ext cx="10307320" cy="816610"/>
            </a:xfrm>
            <a:custGeom>
              <a:avLst/>
              <a:gdLst/>
              <a:ahLst/>
              <a:cxnLst/>
              <a:rect l="l" t="t" r="r" b="b"/>
              <a:pathLst>
                <a:path w="5370830" h="3959860">
                  <a:moveTo>
                    <a:pt x="0" y="3959352"/>
                  </a:moveTo>
                  <a:lnTo>
                    <a:pt x="5370576" y="3959352"/>
                  </a:lnTo>
                  <a:lnTo>
                    <a:pt x="5370576" y="0"/>
                  </a:lnTo>
                  <a:lnTo>
                    <a:pt x="0" y="0"/>
                  </a:lnTo>
                  <a:lnTo>
                    <a:pt x="0" y="3959352"/>
                  </a:lnTo>
                  <a:close/>
                </a:path>
              </a:pathLst>
            </a:custGeom>
            <a:ln w="24383">
              <a:solidFill>
                <a:srgbClr val="7AA06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 rot="0">
            <a:off x="1012190" y="480695"/>
            <a:ext cx="7446645" cy="567055"/>
          </a:xfrm>
          <a:prstGeom prst="rect"/>
        </p:spPr>
        <p:txBody>
          <a:bodyPr wrap="square" lIns="0" tIns="12700" rIns="0" bIns="0" numCol="1" vert="horz" anchor="t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altLang="en-US" sz="3600"/>
              <a:t>분석 배경</a:t>
            </a:r>
            <a:endParaRPr lang="ko-KR" altLang="en-US" sz="3600"/>
          </a:p>
        </p:txBody>
      </p:sp>
      <p:sp>
        <p:nvSpPr>
          <p:cNvPr id="29" name="object 29"/>
          <p:cNvSpPr>
            <a:spLocks/>
          </p:cNvSpPr>
          <p:nvPr/>
        </p:nvSpPr>
        <p:spPr>
          <a:xfrm rot="0">
            <a:off x="11147425" y="367030"/>
            <a:ext cx="384810" cy="793115"/>
          </a:xfrm>
          <a:custGeom>
            <a:gdLst>
              <a:gd fmla="*/ 0 w 384176" name="TX0"/>
              <a:gd fmla="*/ 792480 h 792481" name="TY0"/>
              <a:gd fmla="*/ 48171 w 384176" name="TX1"/>
              <a:gd fmla="*/ 789396 h 792481" name="TY1"/>
              <a:gd fmla="*/ 94558 w 384176" name="TX2"/>
              <a:gd fmla="*/ 780394 h 792481" name="TY2"/>
              <a:gd fmla="*/ 138799 w 384176" name="TX3"/>
              <a:gd fmla="*/ 765842 h 792481" name="TY3"/>
              <a:gd fmla="*/ 180536 w 384176" name="TX4"/>
              <a:gd fmla="*/ 746112 h 792481" name="TY4"/>
              <a:gd fmla="*/ 219408 w 384176" name="TX5"/>
              <a:gd fmla="*/ 721573 h 792481" name="TY5"/>
              <a:gd fmla="*/ 255056 w 384176" name="TX6"/>
              <a:gd fmla="*/ 692597 h 792481" name="TY6"/>
              <a:gd fmla="*/ 287118 w 384176" name="TX7"/>
              <a:gd fmla="*/ 659553 h 792481" name="TY7"/>
              <a:gd fmla="*/ 315235 w 384176" name="TX8"/>
              <a:gd fmla="*/ 622813 h 792481" name="TY8"/>
              <a:gd fmla="*/ 339048 w 384176" name="TX9"/>
              <a:gd fmla="*/ 582746 h 792481" name="TY9"/>
              <a:gd fmla="*/ 358195 w 384176" name="TX10"/>
              <a:gd fmla="*/ 539722 h 792481" name="TY10"/>
              <a:gd fmla="*/ 372317 w 384176" name="TX11"/>
              <a:gd fmla="*/ 494113 h 792481" name="TY11"/>
              <a:gd fmla="*/ 381055 w 384176" name="TX12"/>
              <a:gd fmla="*/ 446289 h 792481" name="TY12"/>
              <a:gd fmla="*/ 384048 w 384176" name="TX13"/>
              <a:gd fmla="*/ 396621 h 792481" name="TY13"/>
              <a:gd fmla="*/ 384048 w 384176" name="TX14"/>
              <a:gd fmla="*/ 395859 h 792481" name="TY14"/>
              <a:gd fmla="*/ 381055 w 384176" name="TX15"/>
              <a:gd fmla="*/ 346190 h 792481" name="TY15"/>
              <a:gd fmla="*/ 372317 w 384176" name="TX16"/>
              <a:gd fmla="*/ 298366 h 792481" name="TY16"/>
              <a:gd fmla="*/ 358195 w 384176" name="TX17"/>
              <a:gd fmla="*/ 252757 h 792481" name="TY17"/>
              <a:gd fmla="*/ 339048 w 384176" name="TX18"/>
              <a:gd fmla="*/ 209733 h 792481" name="TY18"/>
              <a:gd fmla="*/ 315235 w 384176" name="TX19"/>
              <a:gd fmla="*/ 169666 h 792481" name="TY19"/>
              <a:gd fmla="*/ 287118 w 384176" name="TX20"/>
              <a:gd fmla="*/ 132926 h 792481" name="TY20"/>
              <a:gd fmla="*/ 255056 w 384176" name="TX21"/>
              <a:gd fmla="*/ 99882 h 792481" name="TY21"/>
              <a:gd fmla="*/ 219408 w 384176" name="TX22"/>
              <a:gd fmla="*/ 70906 h 792481" name="TY22"/>
              <a:gd fmla="*/ 180536 w 384176" name="TX23"/>
              <a:gd fmla="*/ 46367 h 792481" name="TY23"/>
              <a:gd fmla="*/ 138799 w 384176" name="TX24"/>
              <a:gd fmla="*/ 26637 h 792481" name="TY24"/>
              <a:gd fmla="*/ 94558 w 384176" name="TX25"/>
              <a:gd fmla="*/ 12085 h 792481" name="TY25"/>
              <a:gd fmla="*/ 48171 w 384176" name="TX26"/>
              <a:gd fmla="*/ 3083 h 792481" name="TY26"/>
              <a:gd fmla="*/ 0 w 384176" name="TX27"/>
              <a:gd fmla="*/ 0 h 792481" name="TY2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</a:cxnLst>
            <a:rect l="l" t="t" r="r" b="b"/>
            <a:pathLst>
              <a:path w="384176" h="792481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30" name="object 30" descr="/Users/jeonmyeong-un/Library/Group Containers/L48J367XN4.com.infraware.PolarisOffice/EngineTemp/2841/image2.pn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8510" y="260350"/>
            <a:ext cx="210820" cy="210820"/>
          </a:xfrm>
          <a:prstGeom prst="rect"/>
          <a:noFill/>
        </p:spPr>
      </p:pic>
      <p:sp>
        <p:nvSpPr>
          <p:cNvPr id="31" name="object 31"/>
          <p:cNvSpPr>
            <a:spLocks/>
          </p:cNvSpPr>
          <p:nvPr/>
        </p:nvSpPr>
        <p:spPr>
          <a:xfrm rot="0">
            <a:off x="793750" y="367030"/>
            <a:ext cx="10556875" cy="6124575"/>
          </a:xfrm>
          <a:custGeom>
            <a:gdLst>
              <a:gd fmla="*/ 179832 w 10556241" name="TX0"/>
              <a:gd fmla="*/ 2794 h 6123941" name="TY0"/>
              <a:gd fmla="*/ 10354818 w 10556241" name="TX1"/>
              <a:gd fmla="*/ 0 h 6123941" name="TY1"/>
              <a:gd fmla="*/ 380999 w 10556241" name="TX2"/>
              <a:gd fmla="*/ 783336 h 6123941" name="TY2"/>
              <a:gd fmla="*/ 10353929 w 10556241" name="TX3"/>
              <a:gd fmla="*/ 792353 h 6123941" name="TY3"/>
              <a:gd fmla="*/ 380999 w 10556241" name="TX4"/>
              <a:gd fmla="*/ 6123432 h 6123941" name="TY4"/>
              <a:gd fmla="*/ 333207 w 10556241" name="TX5"/>
              <a:gd fmla="*/ 6120372 h 6123941" name="TY5"/>
              <a:gd fmla="*/ 287185 w 10556241" name="TX6"/>
              <a:gd fmla="*/ 6111438 h 6123941" name="TY6"/>
              <a:gd fmla="*/ 243293 w 10556241" name="TX7"/>
              <a:gd fmla="*/ 6096998 h 6123941" name="TY7"/>
              <a:gd fmla="*/ 201887 w 10556241" name="TX8"/>
              <a:gd fmla="*/ 6077421 h 6123941" name="TY8"/>
              <a:gd fmla="*/ 163323 w 10556241" name="TX9"/>
              <a:gd fmla="*/ 6053073 h 6123941" name="TY9"/>
              <a:gd fmla="*/ 127960 w 10556241" name="TX10"/>
              <a:gd fmla="*/ 6024324 h 6123941" name="TY10"/>
              <a:gd fmla="*/ 96153 w 10556241" name="TX11"/>
              <a:gd fmla="*/ 5991541 h 6123941" name="TY11"/>
              <a:gd fmla="*/ 68260 w 10556241" name="TX12"/>
              <a:gd fmla="*/ 5955093 h 6123941" name="TY12"/>
              <a:gd fmla="*/ 44638 w 10556241" name="TX13"/>
              <a:gd fmla="*/ 5915347 h 6123941" name="TY13"/>
              <a:gd fmla="*/ 25644 w 10556241" name="TX14"/>
              <a:gd fmla="*/ 5872671 h 6123941" name="TY14"/>
              <a:gd fmla="*/ 11635 w 10556241" name="TX15"/>
              <a:gd fmla="*/ 5827434 h 6123941" name="TY15"/>
              <a:gd fmla="*/ 2968 w 10556241" name="TX16"/>
              <a:gd fmla="*/ 5780003 h 6123941" name="TY16"/>
              <a:gd fmla="*/ 0 w 10556241" name="TX17"/>
              <a:gd fmla="*/ 5730748 h 6123941" name="TY17"/>
              <a:gd fmla="*/ 0 w 10556241" name="TX18"/>
              <a:gd fmla="*/ 1176020 h 6123941" name="TY18"/>
              <a:gd fmla="*/ 2968 w 10556241" name="TX19"/>
              <a:gd fmla="*/ 1126754 h 6123941" name="TY19"/>
              <a:gd fmla="*/ 11635 w 10556241" name="TX20"/>
              <a:gd fmla="*/ 1079316 h 6123941" name="TY20"/>
              <a:gd fmla="*/ 25644 w 10556241" name="TX21"/>
              <a:gd fmla="*/ 1034075 h 6123941" name="TY21"/>
              <a:gd fmla="*/ 44638 w 10556241" name="TX22"/>
              <a:gd fmla="*/ 991398 h 6123941" name="TY22"/>
              <a:gd fmla="*/ 68260 w 10556241" name="TX23"/>
              <a:gd fmla="*/ 951652 h 6123941" name="TY23"/>
              <a:gd fmla="*/ 96153 w 10556241" name="TX24"/>
              <a:gd fmla="*/ 915205 h 6123941" name="TY24"/>
              <a:gd fmla="*/ 127960 w 10556241" name="TX25"/>
              <a:gd fmla="*/ 882425 h 6123941" name="TY25"/>
              <a:gd fmla="*/ 163323 w 10556241" name="TX26"/>
              <a:gd fmla="*/ 853680 h 6123941" name="TY26"/>
              <a:gd fmla="*/ 201887 w 10556241" name="TX27"/>
              <a:gd fmla="*/ 829336 h 6123941" name="TY27"/>
              <a:gd fmla="*/ 243293 w 10556241" name="TX28"/>
              <a:gd fmla="*/ 809762 h 6123941" name="TY28"/>
              <a:gd fmla="*/ 287185 w 10556241" name="TX29"/>
              <a:gd fmla="*/ 795326 h 6123941" name="TY29"/>
              <a:gd fmla="*/ 333207 w 10556241" name="TX30"/>
              <a:gd fmla="*/ 786394 h 6123941" name="TY30"/>
              <a:gd fmla="*/ 380999 w 10556241" name="TX31"/>
              <a:gd fmla="*/ 783336 h 6123941" name="TY31"/>
              <a:gd fmla="*/ 380999 w 10556241" name="TX32"/>
              <a:gd fmla="*/ 6120384 h 6123941" name="TY32"/>
              <a:gd fmla="*/ 10555986 w 10556241" name="TX33"/>
              <a:gd fmla="*/ 6120384 h 6123941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10556241" h="6123941">
                <a:moveTo>
                  <a:pt x="179832" y="2794"/>
                </a:moveTo>
                <a:lnTo>
                  <a:pt x="10354818" y="0"/>
                </a:lnTo>
                <a:moveTo>
                  <a:pt x="380999" y="783336"/>
                </a:moveTo>
                <a:lnTo>
                  <a:pt x="10353929" y="792353"/>
                </a:lnTo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32" name="object 32" descr="/Users/jeonmyeong-un/Library/Group Containers/L48J367XN4.com.infraware.PolarisOffice/EngineTemp/2841/image3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36655" y="6380480"/>
            <a:ext cx="210820" cy="210820"/>
          </a:xfrm>
          <a:prstGeom prst="rect"/>
          <a:noFill/>
        </p:spPr>
      </p:pic>
      <p:sp>
        <p:nvSpPr>
          <p:cNvPr id="35" name="object 35"/>
          <p:cNvSpPr txBox="1"/>
          <p:nvPr/>
        </p:nvSpPr>
        <p:spPr>
          <a:xfrm>
            <a:off x="1301115" y="1362075"/>
            <a:ext cx="9284970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520" dirty="0">
                <a:latin typeface="Malgun Gothic"/>
                <a:cs typeface="Malgun Gothic"/>
              </a:rPr>
              <a:t>2016</a:t>
            </a:r>
            <a:r>
              <a:rPr lang="ko-KR" altLang="en-US" sz="2400" b="1" spc="-520" dirty="0">
                <a:latin typeface="Malgun Gothic"/>
                <a:cs typeface="Malgun Gothic"/>
              </a:rPr>
              <a:t>년 한국 콘텐츠 진흥원의 음악 이용자 실태 조사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8" name="AutoShape 2">
            <a:extLst>
              <a:ext uri="{FF2B5EF4-FFF2-40B4-BE49-F238E27FC236}">
                <a16:creationId xmlns:a16="http://schemas.microsoft.com/office/drawing/2014/main" id="{87CBCD3A-2C61-564D-867E-A85A370B6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876D712-72CD-1D4A-BC17-1C6CE7200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970" y="1851025"/>
            <a:ext cx="8569325" cy="34912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379C028-F211-F14A-90E2-5ACF5E8EFB14}"/>
              </a:ext>
            </a:extLst>
          </p:cNvPr>
          <p:cNvSpPr txBox="1"/>
          <p:nvPr/>
        </p:nvSpPr>
        <p:spPr>
          <a:xfrm>
            <a:off x="1134745" y="5407660"/>
            <a:ext cx="1005586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 음원 스트리밍</a:t>
            </a:r>
            <a:r>
              <a:rPr lang="en-US" altLang="ko-KR" dirty="0"/>
              <a:t>/</a:t>
            </a:r>
            <a:r>
              <a:rPr lang="ko-KR" altLang="en-US" dirty="0"/>
              <a:t>다운로드 서비스 이용자들이 주로 이용하는 플랫폼 </a:t>
            </a:r>
            <a:r>
              <a:rPr lang="en-US" altLang="ko-KR" dirty="0"/>
              <a:t>1</a:t>
            </a:r>
            <a:r>
              <a:rPr lang="ko-KR" altLang="en-US" dirty="0" err="1"/>
              <a:t>위는</a:t>
            </a:r>
            <a:r>
              <a:rPr lang="ko-KR" altLang="en-US" b="1" dirty="0" err="1">
                <a:effectLst/>
              </a:rPr>
              <a:t>‘멜론</a:t>
            </a:r>
            <a:r>
              <a:rPr lang="ko-KR" altLang="en-US" b="1" dirty="0">
                <a:effectLst/>
              </a:rPr>
              <a:t>’</a:t>
            </a:r>
            <a:r>
              <a:rPr lang="en-US" altLang="ko-KR" b="1" dirty="0">
                <a:effectLst/>
              </a:rPr>
              <a:t>(39.0%)</a:t>
            </a:r>
            <a:r>
              <a:rPr lang="ko-KR" altLang="en-US" dirty="0" err="1"/>
              <a:t>으로</a:t>
            </a:r>
            <a:r>
              <a:rPr lang="ko-KR" altLang="en-US" dirty="0"/>
              <a:t> 나타났으며 연령별</a:t>
            </a:r>
            <a:r>
              <a:rPr lang="en-US" altLang="ko-KR" dirty="0"/>
              <a:t>, </a:t>
            </a:r>
            <a:r>
              <a:rPr lang="ko-KR" altLang="en-US" dirty="0"/>
              <a:t>성별 분포 또한 고르게 이용하는 것으로 나타났다</a:t>
            </a:r>
            <a:r>
              <a:rPr lang="en-US" altLang="ko-KR" dirty="0"/>
              <a:t>. </a:t>
            </a:r>
            <a:r>
              <a:rPr lang="ko-KR" altLang="en-US" dirty="0"/>
              <a:t>그래서 코로나</a:t>
            </a:r>
            <a:r>
              <a:rPr lang="en-US" altLang="ko-KR" dirty="0"/>
              <a:t>19 </a:t>
            </a:r>
            <a:r>
              <a:rPr lang="ko-KR" altLang="en-US" dirty="0"/>
              <a:t>음악 이용자 변화를 분석하기 위해 멜론 음원 차트의 데이터를 가져오기로 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FAE0B1DC-1EAB-4C4D-A0CB-5DD2AEB4D933}"/>
              </a:ext>
            </a:extLst>
          </p:cNvPr>
          <p:cNvSpPr txBox="1">
            <a:spLocks/>
          </p:cNvSpPr>
          <p:nvPr/>
        </p:nvSpPr>
        <p:spPr>
          <a:xfrm>
            <a:off x="8185150" y="753110"/>
            <a:ext cx="8013700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1" i="0">
                <a:solidFill>
                  <a:srgbClr val="455F5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2400" kern="0" dirty="0">
                <a:latin typeface="Malgun Gothic Semilight"/>
                <a:cs typeface="Malgun Gothic Semilight"/>
              </a:rPr>
              <a:t>-</a:t>
            </a:r>
            <a:r>
              <a:rPr lang="ko-KR" altLang="en-US" sz="2400" kern="0" dirty="0">
                <a:latin typeface="Malgun Gothic Semilight"/>
                <a:cs typeface="Malgun Gothic Semilight"/>
              </a:rPr>
              <a:t> 데이터 수집 및 가공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8830" y="1139825"/>
            <a:ext cx="10558780" cy="5340350"/>
            <a:chOff x="798830" y="1139825"/>
            <a:chExt cx="10558780" cy="5340350"/>
          </a:xfrm>
        </p:grpSpPr>
        <p:sp>
          <p:nvSpPr>
            <p:cNvPr id="3" name="object 3"/>
            <p:cNvSpPr/>
            <p:nvPr/>
          </p:nvSpPr>
          <p:spPr>
            <a:xfrm>
              <a:off x="2142490" y="2273935"/>
              <a:ext cx="2158365" cy="649605"/>
            </a:xfrm>
            <a:custGeom>
              <a:avLst/>
              <a:gdLst/>
              <a:ahLst/>
              <a:cxnLst/>
              <a:rect l="l" t="t" r="r" b="b"/>
              <a:pathLst>
                <a:path w="2158365" h="649605">
                  <a:moveTo>
                    <a:pt x="2157984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2157984" y="649224"/>
                  </a:lnTo>
                  <a:lnTo>
                    <a:pt x="2157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42490" y="2273935"/>
              <a:ext cx="2158365" cy="649605"/>
            </a:xfrm>
            <a:custGeom>
              <a:avLst/>
              <a:gdLst/>
              <a:ahLst/>
              <a:cxnLst/>
              <a:rect l="l" t="t" r="r" b="b"/>
              <a:pathLst>
                <a:path w="2158365" h="649605">
                  <a:moveTo>
                    <a:pt x="0" y="649224"/>
                  </a:moveTo>
                  <a:lnTo>
                    <a:pt x="2157984" y="649224"/>
                  </a:lnTo>
                  <a:lnTo>
                    <a:pt x="2157984" y="0"/>
                  </a:lnTo>
                  <a:lnTo>
                    <a:pt x="0" y="0"/>
                  </a:lnTo>
                  <a:lnTo>
                    <a:pt x="0" y="649224"/>
                  </a:lnTo>
                  <a:close/>
                </a:path>
              </a:pathLst>
            </a:custGeom>
            <a:ln w="24384">
              <a:solidFill>
                <a:srgbClr val="7AA06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/>
          </p:cNvSpPr>
          <p:nvPr/>
        </p:nvSpPr>
        <p:spPr>
          <a:xfrm rot="0">
            <a:off x="2745740" y="2399030"/>
            <a:ext cx="953770" cy="290195"/>
          </a:xfrm>
          <a:prstGeom prst="rect"/>
        </p:spPr>
        <p:txBody>
          <a:bodyPr wrap="square" lIns="0" tIns="12700" rIns="0" bIns="0" numCol="1" vert="horz" anchor="t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sz="1800" spc="-440" b="1">
                <a:latin typeface="나눔고딕" charset="0"/>
                <a:ea typeface="나눔고딕" charset="0"/>
                <a:cs typeface="Malgun Gothic" charset="0"/>
              </a:rPr>
              <a:t>데이터 추출</a:t>
            </a:r>
            <a:endParaRPr lang="ko-KR" altLang="en-US" sz="1800" b="1">
              <a:latin typeface="나눔고딕" charset="0"/>
              <a:ea typeface="나눔고딕" charset="0"/>
              <a:cs typeface="Malgun Gothic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490" y="3611880"/>
            <a:ext cx="2159000" cy="583565"/>
          </a:xfrm>
          <a:prstGeom prst="rect">
            <a:avLst/>
          </a:prstGeom>
          <a:solidFill>
            <a:srgbClr val="FFFFFF"/>
          </a:solidFill>
          <a:ln w="24383">
            <a:solidFill>
              <a:srgbClr val="7AA06D"/>
            </a:solidFill>
          </a:ln>
        </p:spPr>
        <p:txBody>
          <a:bodyPr wrap="square" lIns="0" tIns="29210" rIns="0" bIns="0" numCol="1" vert="horz" anchor="t">
            <a:spAutoFit/>
          </a:bodyPr>
          <a:lstStyle/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sz="1800" spc="-400" b="1">
                <a:latin typeface="나눔고딕" charset="0"/>
                <a:ea typeface="나눔고딕" charset="0"/>
                <a:cs typeface="Malgun Gothic" charset="0"/>
              </a:rPr>
              <a:t>참조 자료의     대한 </a:t>
            </a:r>
            <a:endParaRPr lang="ko-KR" altLang="en-US" sz="1800" b="1">
              <a:latin typeface="나눔고딕" charset="0"/>
              <a:ea typeface="나눔고딕" charset="0"/>
              <a:cs typeface="Malgun Gothic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sz="1800" spc="-400" b="1">
                <a:latin typeface="나눔고딕" charset="0"/>
                <a:ea typeface="나눔고딕" charset="0"/>
                <a:cs typeface="Malgun Gothic" charset="0"/>
              </a:rPr>
              <a:t>데이터 수집    및   분석</a:t>
            </a:r>
            <a:endParaRPr lang="ko-KR" altLang="en-US" sz="1800" b="1">
              <a:latin typeface="나눔고딕" charset="0"/>
              <a:ea typeface="나눔고딕" charset="0"/>
              <a:cs typeface="Malgun Gothic" charset="0"/>
            </a:endParaRPr>
          </a:p>
        </p:txBody>
      </p:sp>
      <p:sp>
        <p:nvSpPr>
          <p:cNvPr id="8" name="object 8"/>
          <p:cNvSpPr txBox="1">
            <a:spLocks/>
          </p:cNvSpPr>
          <p:nvPr/>
        </p:nvSpPr>
        <p:spPr>
          <a:xfrm rot="0">
            <a:off x="2140585" y="5363845"/>
            <a:ext cx="2162175" cy="305435"/>
          </a:xfrm>
          <a:prstGeom prst="rect"/>
          <a:solidFill>
            <a:srgbClr val="FFFFFF"/>
          </a:solidFill>
          <a:ln w="24130" cap="flat" cmpd="sng">
            <a:solidFill>
              <a:srgbClr val="7AA06D">
                <a:alpha val="100000"/>
              </a:srgbClr>
            </a:solidFill>
            <a:prstDash val="solid"/>
          </a:ln>
        </p:spPr>
        <p:txBody>
          <a:bodyPr wrap="square" lIns="0" tIns="27940" rIns="0" bIns="0" numCol="1" vert="horz" anchor="t">
            <a:spAutoFit/>
          </a:bodyPr>
          <a:lstStyle/>
          <a:p>
            <a:pPr marL="635" indent="0" algn="ctr" latinLnBrk="0">
              <a:lnSpc>
                <a:spcPct val="100000"/>
              </a:lnSpc>
              <a:spcBef>
                <a:spcPts val="5"/>
              </a:spcBef>
              <a:buFontTx/>
              <a:buNone/>
            </a:pPr>
            <a:r>
              <a:rPr sz="1800" spc="-400" b="1">
                <a:latin typeface="나눔고딕" charset="0"/>
                <a:ea typeface="나눔고딕" charset="0"/>
                <a:cs typeface="Malgun Gothic" charset="0"/>
              </a:rPr>
              <a:t>데이터 시각화</a:t>
            </a:r>
            <a:endParaRPr lang="ko-KR" altLang="en-US" sz="1800" b="1">
              <a:latin typeface="나눔고딕" charset="0"/>
              <a:ea typeface="나눔고딕" charset="0"/>
              <a:cs typeface="Malgun Gothic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24305" y="2245995"/>
            <a:ext cx="9732010" cy="3658235"/>
            <a:chOff x="1424305" y="2245995"/>
            <a:chExt cx="9732010" cy="3658235"/>
          </a:xfrm>
        </p:grpSpPr>
        <p:sp>
          <p:nvSpPr>
            <p:cNvPr id="10" name="object 10"/>
            <p:cNvSpPr/>
            <p:nvPr/>
          </p:nvSpPr>
          <p:spPr>
            <a:xfrm>
              <a:off x="5003165" y="2259965"/>
              <a:ext cx="6132830" cy="701040"/>
            </a:xfrm>
            <a:custGeom>
              <a:avLst/>
              <a:gdLst/>
              <a:ahLst/>
              <a:cxnLst/>
              <a:rect l="l" t="t" r="r" b="b"/>
              <a:pathLst>
                <a:path w="6132830" h="701039">
                  <a:moveTo>
                    <a:pt x="6015736" y="0"/>
                  </a:moveTo>
                  <a:lnTo>
                    <a:pt x="116840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40"/>
                  </a:lnTo>
                  <a:lnTo>
                    <a:pt x="0" y="584200"/>
                  </a:lnTo>
                  <a:lnTo>
                    <a:pt x="9183" y="629673"/>
                  </a:lnTo>
                  <a:lnTo>
                    <a:pt x="34226" y="666813"/>
                  </a:lnTo>
                  <a:lnTo>
                    <a:pt x="71366" y="691856"/>
                  </a:lnTo>
                  <a:lnTo>
                    <a:pt x="116840" y="701040"/>
                  </a:lnTo>
                  <a:lnTo>
                    <a:pt x="6015736" y="701040"/>
                  </a:lnTo>
                  <a:lnTo>
                    <a:pt x="6061209" y="691856"/>
                  </a:lnTo>
                  <a:lnTo>
                    <a:pt x="6098349" y="666813"/>
                  </a:lnTo>
                  <a:lnTo>
                    <a:pt x="6123392" y="629673"/>
                  </a:lnTo>
                  <a:lnTo>
                    <a:pt x="6132576" y="584200"/>
                  </a:lnTo>
                  <a:lnTo>
                    <a:pt x="6132576" y="116840"/>
                  </a:lnTo>
                  <a:lnTo>
                    <a:pt x="6123392" y="71366"/>
                  </a:lnTo>
                  <a:lnTo>
                    <a:pt x="6098349" y="34226"/>
                  </a:lnTo>
                  <a:lnTo>
                    <a:pt x="6061209" y="9183"/>
                  </a:lnTo>
                  <a:lnTo>
                    <a:pt x="6015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03165" y="2259965"/>
              <a:ext cx="6132830" cy="701040"/>
            </a:xfrm>
            <a:custGeom>
              <a:avLst/>
              <a:gdLst/>
              <a:ahLst/>
              <a:cxnLst/>
              <a:rect l="l" t="t" r="r" b="b"/>
              <a:pathLst>
                <a:path w="6132830" h="701039">
                  <a:moveTo>
                    <a:pt x="0" y="116840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40" y="0"/>
                  </a:lnTo>
                  <a:lnTo>
                    <a:pt x="6015736" y="0"/>
                  </a:lnTo>
                  <a:lnTo>
                    <a:pt x="6061209" y="9183"/>
                  </a:lnTo>
                  <a:lnTo>
                    <a:pt x="6098349" y="34226"/>
                  </a:lnTo>
                  <a:lnTo>
                    <a:pt x="6123392" y="71366"/>
                  </a:lnTo>
                  <a:lnTo>
                    <a:pt x="6132576" y="116840"/>
                  </a:lnTo>
                  <a:lnTo>
                    <a:pt x="6132576" y="584200"/>
                  </a:lnTo>
                  <a:lnTo>
                    <a:pt x="6123392" y="629673"/>
                  </a:lnTo>
                  <a:lnTo>
                    <a:pt x="6098349" y="666813"/>
                  </a:lnTo>
                  <a:lnTo>
                    <a:pt x="6061209" y="691856"/>
                  </a:lnTo>
                  <a:lnTo>
                    <a:pt x="6015736" y="701040"/>
                  </a:lnTo>
                  <a:lnTo>
                    <a:pt x="116840" y="701040"/>
                  </a:lnTo>
                  <a:lnTo>
                    <a:pt x="71366" y="691856"/>
                  </a:lnTo>
                  <a:lnTo>
                    <a:pt x="34226" y="666813"/>
                  </a:lnTo>
                  <a:lnTo>
                    <a:pt x="9183" y="629673"/>
                  </a:lnTo>
                  <a:lnTo>
                    <a:pt x="0" y="584200"/>
                  </a:lnTo>
                  <a:lnTo>
                    <a:pt x="0" y="116840"/>
                  </a:lnTo>
                  <a:close/>
                </a:path>
              </a:pathLst>
            </a:custGeom>
            <a:ln w="27432">
              <a:solidFill>
                <a:srgbClr val="7AA06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09515" y="3582670"/>
              <a:ext cx="6132830" cy="981710"/>
            </a:xfrm>
            <a:custGeom>
              <a:avLst/>
              <a:gdLst/>
              <a:ahLst/>
              <a:cxnLst/>
              <a:rect l="l" t="t" r="r" b="b"/>
              <a:pathLst>
                <a:path w="6132830" h="981710">
                  <a:moveTo>
                    <a:pt x="5969000" y="0"/>
                  </a:moveTo>
                  <a:lnTo>
                    <a:pt x="163575" y="0"/>
                  </a:lnTo>
                  <a:lnTo>
                    <a:pt x="120106" y="5846"/>
                  </a:lnTo>
                  <a:lnTo>
                    <a:pt x="81035" y="22342"/>
                  </a:lnTo>
                  <a:lnTo>
                    <a:pt x="47926" y="47926"/>
                  </a:lnTo>
                  <a:lnTo>
                    <a:pt x="22342" y="81035"/>
                  </a:lnTo>
                  <a:lnTo>
                    <a:pt x="5846" y="120106"/>
                  </a:lnTo>
                  <a:lnTo>
                    <a:pt x="0" y="163575"/>
                  </a:lnTo>
                  <a:lnTo>
                    <a:pt x="0" y="817880"/>
                  </a:lnTo>
                  <a:lnTo>
                    <a:pt x="5846" y="861349"/>
                  </a:lnTo>
                  <a:lnTo>
                    <a:pt x="22342" y="900420"/>
                  </a:lnTo>
                  <a:lnTo>
                    <a:pt x="47926" y="933529"/>
                  </a:lnTo>
                  <a:lnTo>
                    <a:pt x="81035" y="959113"/>
                  </a:lnTo>
                  <a:lnTo>
                    <a:pt x="120106" y="975609"/>
                  </a:lnTo>
                  <a:lnTo>
                    <a:pt x="163575" y="981456"/>
                  </a:lnTo>
                  <a:lnTo>
                    <a:pt x="5969000" y="981456"/>
                  </a:lnTo>
                  <a:lnTo>
                    <a:pt x="6012469" y="975609"/>
                  </a:lnTo>
                  <a:lnTo>
                    <a:pt x="6051540" y="959113"/>
                  </a:lnTo>
                  <a:lnTo>
                    <a:pt x="6084649" y="933529"/>
                  </a:lnTo>
                  <a:lnTo>
                    <a:pt x="6110233" y="900420"/>
                  </a:lnTo>
                  <a:lnTo>
                    <a:pt x="6126729" y="861349"/>
                  </a:lnTo>
                  <a:lnTo>
                    <a:pt x="6132576" y="817880"/>
                  </a:lnTo>
                  <a:lnTo>
                    <a:pt x="6132576" y="163575"/>
                  </a:lnTo>
                  <a:lnTo>
                    <a:pt x="6126729" y="120106"/>
                  </a:lnTo>
                  <a:lnTo>
                    <a:pt x="6110233" y="81035"/>
                  </a:lnTo>
                  <a:lnTo>
                    <a:pt x="6084649" y="47926"/>
                  </a:lnTo>
                  <a:lnTo>
                    <a:pt x="6051540" y="22342"/>
                  </a:lnTo>
                  <a:lnTo>
                    <a:pt x="6012469" y="5846"/>
                  </a:lnTo>
                  <a:lnTo>
                    <a:pt x="59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09515" y="3582670"/>
              <a:ext cx="6132830" cy="981710"/>
            </a:xfrm>
            <a:custGeom>
              <a:avLst/>
              <a:gdLst/>
              <a:ahLst/>
              <a:cxnLst/>
              <a:rect l="l" t="t" r="r" b="b"/>
              <a:pathLst>
                <a:path w="6132830" h="981710">
                  <a:moveTo>
                    <a:pt x="0" y="163575"/>
                  </a:moveTo>
                  <a:lnTo>
                    <a:pt x="5846" y="120106"/>
                  </a:lnTo>
                  <a:lnTo>
                    <a:pt x="22342" y="81035"/>
                  </a:lnTo>
                  <a:lnTo>
                    <a:pt x="47926" y="47926"/>
                  </a:lnTo>
                  <a:lnTo>
                    <a:pt x="81035" y="22342"/>
                  </a:lnTo>
                  <a:lnTo>
                    <a:pt x="120106" y="5846"/>
                  </a:lnTo>
                  <a:lnTo>
                    <a:pt x="163575" y="0"/>
                  </a:lnTo>
                  <a:lnTo>
                    <a:pt x="5969000" y="0"/>
                  </a:lnTo>
                  <a:lnTo>
                    <a:pt x="6012469" y="5846"/>
                  </a:lnTo>
                  <a:lnTo>
                    <a:pt x="6051540" y="22342"/>
                  </a:lnTo>
                  <a:lnTo>
                    <a:pt x="6084649" y="47926"/>
                  </a:lnTo>
                  <a:lnTo>
                    <a:pt x="6110233" y="81035"/>
                  </a:lnTo>
                  <a:lnTo>
                    <a:pt x="6126729" y="120106"/>
                  </a:lnTo>
                  <a:lnTo>
                    <a:pt x="6132576" y="163575"/>
                  </a:lnTo>
                  <a:lnTo>
                    <a:pt x="6132576" y="817880"/>
                  </a:lnTo>
                  <a:lnTo>
                    <a:pt x="6126729" y="861349"/>
                  </a:lnTo>
                  <a:lnTo>
                    <a:pt x="6110233" y="900420"/>
                  </a:lnTo>
                  <a:lnTo>
                    <a:pt x="6084649" y="933529"/>
                  </a:lnTo>
                  <a:lnTo>
                    <a:pt x="6051540" y="959113"/>
                  </a:lnTo>
                  <a:lnTo>
                    <a:pt x="6012469" y="975609"/>
                  </a:lnTo>
                  <a:lnTo>
                    <a:pt x="5969000" y="981456"/>
                  </a:lnTo>
                  <a:lnTo>
                    <a:pt x="163575" y="981456"/>
                  </a:lnTo>
                  <a:lnTo>
                    <a:pt x="120106" y="975609"/>
                  </a:lnTo>
                  <a:lnTo>
                    <a:pt x="81035" y="959113"/>
                  </a:lnTo>
                  <a:lnTo>
                    <a:pt x="47926" y="933529"/>
                  </a:lnTo>
                  <a:lnTo>
                    <a:pt x="22342" y="900420"/>
                  </a:lnTo>
                  <a:lnTo>
                    <a:pt x="5846" y="861349"/>
                  </a:lnTo>
                  <a:lnTo>
                    <a:pt x="0" y="817880"/>
                  </a:lnTo>
                  <a:lnTo>
                    <a:pt x="0" y="163575"/>
                  </a:lnTo>
                  <a:close/>
                </a:path>
              </a:pathLst>
            </a:custGeom>
            <a:ln w="27432">
              <a:solidFill>
                <a:srgbClr val="7AA06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09515" y="5121910"/>
              <a:ext cx="6132830" cy="768350"/>
            </a:xfrm>
            <a:custGeom>
              <a:avLst/>
              <a:gdLst/>
              <a:ahLst/>
              <a:cxnLst/>
              <a:rect l="l" t="t" r="r" b="b"/>
              <a:pathLst>
                <a:path w="6132830" h="768350">
                  <a:moveTo>
                    <a:pt x="6004560" y="0"/>
                  </a:moveTo>
                  <a:lnTo>
                    <a:pt x="128015" y="0"/>
                  </a:lnTo>
                  <a:lnTo>
                    <a:pt x="78170" y="10054"/>
                  </a:lnTo>
                  <a:lnTo>
                    <a:pt x="37480" y="37480"/>
                  </a:lnTo>
                  <a:lnTo>
                    <a:pt x="10054" y="78170"/>
                  </a:lnTo>
                  <a:lnTo>
                    <a:pt x="0" y="128016"/>
                  </a:lnTo>
                  <a:lnTo>
                    <a:pt x="0" y="640080"/>
                  </a:lnTo>
                  <a:lnTo>
                    <a:pt x="10054" y="689909"/>
                  </a:lnTo>
                  <a:lnTo>
                    <a:pt x="37480" y="730600"/>
                  </a:lnTo>
                  <a:lnTo>
                    <a:pt x="78170" y="758035"/>
                  </a:lnTo>
                  <a:lnTo>
                    <a:pt x="128015" y="768096"/>
                  </a:lnTo>
                  <a:lnTo>
                    <a:pt x="6004560" y="768096"/>
                  </a:lnTo>
                  <a:lnTo>
                    <a:pt x="6054405" y="758035"/>
                  </a:lnTo>
                  <a:lnTo>
                    <a:pt x="6095095" y="730600"/>
                  </a:lnTo>
                  <a:lnTo>
                    <a:pt x="6122521" y="689909"/>
                  </a:lnTo>
                  <a:lnTo>
                    <a:pt x="6132576" y="640080"/>
                  </a:lnTo>
                  <a:lnTo>
                    <a:pt x="6132576" y="128016"/>
                  </a:lnTo>
                  <a:lnTo>
                    <a:pt x="6122521" y="78170"/>
                  </a:lnTo>
                  <a:lnTo>
                    <a:pt x="6095095" y="37480"/>
                  </a:lnTo>
                  <a:lnTo>
                    <a:pt x="6054405" y="10054"/>
                  </a:lnTo>
                  <a:lnTo>
                    <a:pt x="6004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09515" y="5121910"/>
              <a:ext cx="6132830" cy="768350"/>
            </a:xfrm>
            <a:custGeom>
              <a:avLst/>
              <a:gdLst/>
              <a:ahLst/>
              <a:cxnLst/>
              <a:rect l="l" t="t" r="r" b="b"/>
              <a:pathLst>
                <a:path w="6132830" h="768350">
                  <a:moveTo>
                    <a:pt x="0" y="128016"/>
                  </a:moveTo>
                  <a:lnTo>
                    <a:pt x="10054" y="78170"/>
                  </a:lnTo>
                  <a:lnTo>
                    <a:pt x="37480" y="37480"/>
                  </a:lnTo>
                  <a:lnTo>
                    <a:pt x="78170" y="10054"/>
                  </a:lnTo>
                  <a:lnTo>
                    <a:pt x="128015" y="0"/>
                  </a:lnTo>
                  <a:lnTo>
                    <a:pt x="6004560" y="0"/>
                  </a:lnTo>
                  <a:lnTo>
                    <a:pt x="6054405" y="10054"/>
                  </a:lnTo>
                  <a:lnTo>
                    <a:pt x="6095095" y="37480"/>
                  </a:lnTo>
                  <a:lnTo>
                    <a:pt x="6122521" y="78170"/>
                  </a:lnTo>
                  <a:lnTo>
                    <a:pt x="6132576" y="128016"/>
                  </a:lnTo>
                  <a:lnTo>
                    <a:pt x="6132576" y="640080"/>
                  </a:lnTo>
                  <a:lnTo>
                    <a:pt x="6122521" y="689909"/>
                  </a:lnTo>
                  <a:lnTo>
                    <a:pt x="6095095" y="730600"/>
                  </a:lnTo>
                  <a:lnTo>
                    <a:pt x="6054405" y="758035"/>
                  </a:lnTo>
                  <a:lnTo>
                    <a:pt x="6004560" y="768096"/>
                  </a:lnTo>
                  <a:lnTo>
                    <a:pt x="128015" y="768096"/>
                  </a:lnTo>
                  <a:lnTo>
                    <a:pt x="78170" y="758035"/>
                  </a:lnTo>
                  <a:lnTo>
                    <a:pt x="37480" y="730600"/>
                  </a:lnTo>
                  <a:lnTo>
                    <a:pt x="10054" y="689909"/>
                  </a:lnTo>
                  <a:lnTo>
                    <a:pt x="0" y="640080"/>
                  </a:lnTo>
                  <a:lnTo>
                    <a:pt x="0" y="128016"/>
                  </a:lnTo>
                  <a:close/>
                </a:path>
              </a:pathLst>
            </a:custGeom>
            <a:ln w="27432">
              <a:solidFill>
                <a:srgbClr val="7AA06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24305" y="2296795"/>
              <a:ext cx="596265" cy="1888490"/>
            </a:xfrm>
            <a:custGeom>
              <a:avLst/>
              <a:gdLst/>
              <a:ahLst/>
              <a:cxnLst/>
              <a:rect l="l" t="t" r="r" b="b"/>
              <a:pathLst>
                <a:path w="596264" h="1888489">
                  <a:moveTo>
                    <a:pt x="389991" y="216039"/>
                  </a:moveTo>
                  <a:lnTo>
                    <a:pt x="389229" y="216039"/>
                  </a:lnTo>
                  <a:lnTo>
                    <a:pt x="346316" y="216039"/>
                  </a:lnTo>
                  <a:lnTo>
                    <a:pt x="342557" y="216789"/>
                  </a:lnTo>
                  <a:lnTo>
                    <a:pt x="338797" y="219049"/>
                  </a:lnTo>
                  <a:lnTo>
                    <a:pt x="336537" y="222059"/>
                  </a:lnTo>
                  <a:lnTo>
                    <a:pt x="307924" y="252920"/>
                  </a:lnTo>
                  <a:lnTo>
                    <a:pt x="281571" y="162585"/>
                  </a:lnTo>
                  <a:lnTo>
                    <a:pt x="274040" y="158076"/>
                  </a:lnTo>
                  <a:lnTo>
                    <a:pt x="263499" y="161836"/>
                  </a:lnTo>
                  <a:lnTo>
                    <a:pt x="259740" y="164096"/>
                  </a:lnTo>
                  <a:lnTo>
                    <a:pt x="213055" y="288302"/>
                  </a:lnTo>
                  <a:lnTo>
                    <a:pt x="180682" y="115163"/>
                  </a:lnTo>
                  <a:lnTo>
                    <a:pt x="173913" y="110655"/>
                  </a:lnTo>
                  <a:lnTo>
                    <a:pt x="162610" y="112903"/>
                  </a:lnTo>
                  <a:lnTo>
                    <a:pt x="158851" y="116674"/>
                  </a:lnTo>
                  <a:lnTo>
                    <a:pt x="156591" y="121183"/>
                  </a:lnTo>
                  <a:lnTo>
                    <a:pt x="124218" y="216039"/>
                  </a:lnTo>
                  <a:lnTo>
                    <a:pt x="65493" y="216039"/>
                  </a:lnTo>
                  <a:lnTo>
                    <a:pt x="65493" y="246151"/>
                  </a:lnTo>
                  <a:lnTo>
                    <a:pt x="134010" y="246151"/>
                  </a:lnTo>
                  <a:lnTo>
                    <a:pt x="140030" y="245389"/>
                  </a:lnTo>
                  <a:lnTo>
                    <a:pt x="145300" y="240880"/>
                  </a:lnTo>
                  <a:lnTo>
                    <a:pt x="146812" y="234861"/>
                  </a:lnTo>
                  <a:lnTo>
                    <a:pt x="165633" y="177647"/>
                  </a:lnTo>
                  <a:lnTo>
                    <a:pt x="195745" y="339496"/>
                  </a:lnTo>
                  <a:lnTo>
                    <a:pt x="196494" y="345516"/>
                  </a:lnTo>
                  <a:lnTo>
                    <a:pt x="201764" y="350012"/>
                  </a:lnTo>
                  <a:lnTo>
                    <a:pt x="214566" y="350012"/>
                  </a:lnTo>
                  <a:lnTo>
                    <a:pt x="219837" y="347002"/>
                  </a:lnTo>
                  <a:lnTo>
                    <a:pt x="270281" y="215290"/>
                  </a:lnTo>
                  <a:lnTo>
                    <a:pt x="292112" y="289814"/>
                  </a:lnTo>
                  <a:lnTo>
                    <a:pt x="298894" y="294322"/>
                  </a:lnTo>
                  <a:lnTo>
                    <a:pt x="308673" y="291312"/>
                  </a:lnTo>
                  <a:lnTo>
                    <a:pt x="312445" y="288302"/>
                  </a:lnTo>
                  <a:lnTo>
                    <a:pt x="353098" y="246151"/>
                  </a:lnTo>
                  <a:lnTo>
                    <a:pt x="389991" y="246151"/>
                  </a:lnTo>
                  <a:lnTo>
                    <a:pt x="389991" y="216039"/>
                  </a:lnTo>
                  <a:close/>
                </a:path>
                <a:path w="596264" h="1888489">
                  <a:moveTo>
                    <a:pt x="528840" y="1416354"/>
                  </a:moveTo>
                  <a:lnTo>
                    <a:pt x="524738" y="1395920"/>
                  </a:lnTo>
                  <a:lnTo>
                    <a:pt x="513499" y="1379232"/>
                  </a:lnTo>
                  <a:lnTo>
                    <a:pt x="496824" y="1367967"/>
                  </a:lnTo>
                  <a:lnTo>
                    <a:pt x="476402" y="1363827"/>
                  </a:lnTo>
                  <a:lnTo>
                    <a:pt x="455980" y="1367929"/>
                  </a:lnTo>
                  <a:lnTo>
                    <a:pt x="439293" y="1379169"/>
                  </a:lnTo>
                  <a:lnTo>
                    <a:pt x="428028" y="1395844"/>
                  </a:lnTo>
                  <a:lnTo>
                    <a:pt x="423887" y="1416265"/>
                  </a:lnTo>
                  <a:lnTo>
                    <a:pt x="425513" y="1429258"/>
                  </a:lnTo>
                  <a:lnTo>
                    <a:pt x="430225" y="1441284"/>
                  </a:lnTo>
                  <a:lnTo>
                    <a:pt x="437718" y="1451800"/>
                  </a:lnTo>
                  <a:lnTo>
                    <a:pt x="447725" y="1460271"/>
                  </a:lnTo>
                  <a:lnTo>
                    <a:pt x="408889" y="1573771"/>
                  </a:lnTo>
                  <a:lnTo>
                    <a:pt x="400926" y="1574355"/>
                  </a:lnTo>
                  <a:lnTo>
                    <a:pt x="393179" y="1576146"/>
                  </a:lnTo>
                  <a:lnTo>
                    <a:pt x="385800" y="1579092"/>
                  </a:lnTo>
                  <a:lnTo>
                    <a:pt x="378904" y="1583143"/>
                  </a:lnTo>
                  <a:lnTo>
                    <a:pt x="332600" y="1548409"/>
                  </a:lnTo>
                  <a:lnTo>
                    <a:pt x="300621" y="1524419"/>
                  </a:lnTo>
                  <a:lnTo>
                    <a:pt x="303834" y="1503845"/>
                  </a:lnTo>
                  <a:lnTo>
                    <a:pt x="299072" y="1484312"/>
                  </a:lnTo>
                  <a:lnTo>
                    <a:pt x="287312" y="1467993"/>
                  </a:lnTo>
                  <a:lnTo>
                    <a:pt x="269570" y="1457058"/>
                  </a:lnTo>
                  <a:lnTo>
                    <a:pt x="248983" y="1453832"/>
                  </a:lnTo>
                  <a:lnTo>
                    <a:pt x="229438" y="1458607"/>
                  </a:lnTo>
                  <a:lnTo>
                    <a:pt x="213118" y="1470355"/>
                  </a:lnTo>
                  <a:lnTo>
                    <a:pt x="202171" y="1488097"/>
                  </a:lnTo>
                  <a:lnTo>
                    <a:pt x="198920" y="1505407"/>
                  </a:lnTo>
                  <a:lnTo>
                    <a:pt x="201460" y="1522374"/>
                  </a:lnTo>
                  <a:lnTo>
                    <a:pt x="209321" y="1537627"/>
                  </a:lnTo>
                  <a:lnTo>
                    <a:pt x="222059" y="1549781"/>
                  </a:lnTo>
                  <a:lnTo>
                    <a:pt x="172059" y="1708683"/>
                  </a:lnTo>
                  <a:lnTo>
                    <a:pt x="168986" y="1708683"/>
                  </a:lnTo>
                  <a:lnTo>
                    <a:pt x="148551" y="1712760"/>
                  </a:lnTo>
                  <a:lnTo>
                    <a:pt x="131838" y="1723961"/>
                  </a:lnTo>
                  <a:lnTo>
                    <a:pt x="120548" y="1740623"/>
                  </a:lnTo>
                  <a:lnTo>
                    <a:pt x="116382" y="1761032"/>
                  </a:lnTo>
                  <a:lnTo>
                    <a:pt x="120459" y="1781467"/>
                  </a:lnTo>
                  <a:lnTo>
                    <a:pt x="131660" y="1798167"/>
                  </a:lnTo>
                  <a:lnTo>
                    <a:pt x="148323" y="1809457"/>
                  </a:lnTo>
                  <a:lnTo>
                    <a:pt x="168732" y="1813623"/>
                  </a:lnTo>
                  <a:lnTo>
                    <a:pt x="189166" y="1809559"/>
                  </a:lnTo>
                  <a:lnTo>
                    <a:pt x="205879" y="1798345"/>
                  </a:lnTo>
                  <a:lnTo>
                    <a:pt x="217170" y="1781695"/>
                  </a:lnTo>
                  <a:lnTo>
                    <a:pt x="221335" y="1761286"/>
                  </a:lnTo>
                  <a:lnTo>
                    <a:pt x="219925" y="1749082"/>
                  </a:lnTo>
                  <a:lnTo>
                    <a:pt x="215798" y="1737690"/>
                  </a:lnTo>
                  <a:lnTo>
                    <a:pt x="209156" y="1727555"/>
                  </a:lnTo>
                  <a:lnTo>
                    <a:pt x="200240" y="1719110"/>
                  </a:lnTo>
                  <a:lnTo>
                    <a:pt x="250698" y="1558785"/>
                  </a:lnTo>
                  <a:lnTo>
                    <a:pt x="251447" y="1558785"/>
                  </a:lnTo>
                  <a:lnTo>
                    <a:pt x="259803" y="1558086"/>
                  </a:lnTo>
                  <a:lnTo>
                    <a:pt x="267881" y="1556105"/>
                  </a:lnTo>
                  <a:lnTo>
                    <a:pt x="275539" y="1552854"/>
                  </a:lnTo>
                  <a:lnTo>
                    <a:pt x="282625" y="1548409"/>
                  </a:lnTo>
                  <a:lnTo>
                    <a:pt x="360222" y="1606499"/>
                  </a:lnTo>
                  <a:lnTo>
                    <a:pt x="357720" y="1612785"/>
                  </a:lnTo>
                  <a:lnTo>
                    <a:pt x="356438" y="1619465"/>
                  </a:lnTo>
                  <a:lnTo>
                    <a:pt x="356412" y="1626273"/>
                  </a:lnTo>
                  <a:lnTo>
                    <a:pt x="360540" y="1646656"/>
                  </a:lnTo>
                  <a:lnTo>
                    <a:pt x="371779" y="1663331"/>
                  </a:lnTo>
                  <a:lnTo>
                    <a:pt x="388454" y="1674583"/>
                  </a:lnTo>
                  <a:lnTo>
                    <a:pt x="408863" y="1678724"/>
                  </a:lnTo>
                  <a:lnTo>
                    <a:pt x="429323" y="1674583"/>
                  </a:lnTo>
                  <a:lnTo>
                    <a:pt x="445985" y="1663369"/>
                  </a:lnTo>
                  <a:lnTo>
                    <a:pt x="457238" y="1646694"/>
                  </a:lnTo>
                  <a:lnTo>
                    <a:pt x="461365" y="1626247"/>
                  </a:lnTo>
                  <a:lnTo>
                    <a:pt x="459752" y="1613319"/>
                  </a:lnTo>
                  <a:lnTo>
                    <a:pt x="455079" y="1601330"/>
                  </a:lnTo>
                  <a:lnTo>
                    <a:pt x="447624" y="1590852"/>
                  </a:lnTo>
                  <a:lnTo>
                    <a:pt x="438569" y="1583143"/>
                  </a:lnTo>
                  <a:lnTo>
                    <a:pt x="437692" y="1582394"/>
                  </a:lnTo>
                  <a:lnTo>
                    <a:pt x="476364" y="1468831"/>
                  </a:lnTo>
                  <a:lnTo>
                    <a:pt x="496798" y="1464703"/>
                  </a:lnTo>
                  <a:lnTo>
                    <a:pt x="513473" y="1453451"/>
                  </a:lnTo>
                  <a:lnTo>
                    <a:pt x="524725" y="1436776"/>
                  </a:lnTo>
                  <a:lnTo>
                    <a:pt x="528840" y="1416354"/>
                  </a:lnTo>
                  <a:close/>
                </a:path>
                <a:path w="596264" h="1888489">
                  <a:moveTo>
                    <a:pt x="551332" y="1843532"/>
                  </a:moveTo>
                  <a:lnTo>
                    <a:pt x="79019" y="1843532"/>
                  </a:lnTo>
                  <a:lnTo>
                    <a:pt x="79019" y="1363510"/>
                  </a:lnTo>
                  <a:lnTo>
                    <a:pt x="34036" y="1363510"/>
                  </a:lnTo>
                  <a:lnTo>
                    <a:pt x="34036" y="1843532"/>
                  </a:lnTo>
                  <a:lnTo>
                    <a:pt x="34036" y="1887982"/>
                  </a:lnTo>
                  <a:lnTo>
                    <a:pt x="551332" y="1887982"/>
                  </a:lnTo>
                  <a:lnTo>
                    <a:pt x="551332" y="1843532"/>
                  </a:lnTo>
                  <a:close/>
                </a:path>
                <a:path w="596264" h="1888489">
                  <a:moveTo>
                    <a:pt x="595718" y="543852"/>
                  </a:moveTo>
                  <a:lnTo>
                    <a:pt x="591896" y="523951"/>
                  </a:lnTo>
                  <a:lnTo>
                    <a:pt x="580466" y="506590"/>
                  </a:lnTo>
                  <a:lnTo>
                    <a:pt x="487108" y="412496"/>
                  </a:lnTo>
                  <a:lnTo>
                    <a:pt x="479399" y="406476"/>
                  </a:lnTo>
                  <a:lnTo>
                    <a:pt x="477062" y="404647"/>
                  </a:lnTo>
                  <a:lnTo>
                    <a:pt x="465467" y="399415"/>
                  </a:lnTo>
                  <a:lnTo>
                    <a:pt x="458762" y="398195"/>
                  </a:lnTo>
                  <a:lnTo>
                    <a:pt x="453021" y="397141"/>
                  </a:lnTo>
                  <a:lnTo>
                    <a:pt x="440436" y="398195"/>
                  </a:lnTo>
                  <a:lnTo>
                    <a:pt x="406552" y="365074"/>
                  </a:lnTo>
                  <a:lnTo>
                    <a:pt x="426554" y="334149"/>
                  </a:lnTo>
                  <a:lnTo>
                    <a:pt x="441185" y="300532"/>
                  </a:lnTo>
                  <a:lnTo>
                    <a:pt x="450176" y="264947"/>
                  </a:lnTo>
                  <a:lnTo>
                    <a:pt x="453224" y="228079"/>
                  </a:lnTo>
                  <a:lnTo>
                    <a:pt x="448868" y="182219"/>
                  </a:lnTo>
                  <a:lnTo>
                    <a:pt x="435825" y="139509"/>
                  </a:lnTo>
                  <a:lnTo>
                    <a:pt x="415048" y="100863"/>
                  </a:lnTo>
                  <a:lnTo>
                    <a:pt x="407949" y="92202"/>
                  </a:lnTo>
                  <a:lnTo>
                    <a:pt x="407949" y="228079"/>
                  </a:lnTo>
                  <a:lnTo>
                    <a:pt x="401574" y="275209"/>
                  </a:lnTo>
                  <a:lnTo>
                    <a:pt x="383298" y="318325"/>
                  </a:lnTo>
                  <a:lnTo>
                    <a:pt x="354977" y="354914"/>
                  </a:lnTo>
                  <a:lnTo>
                    <a:pt x="318376" y="383222"/>
                  </a:lnTo>
                  <a:lnTo>
                    <a:pt x="275259" y="401497"/>
                  </a:lnTo>
                  <a:lnTo>
                    <a:pt x="227368" y="407974"/>
                  </a:lnTo>
                  <a:lnTo>
                    <a:pt x="179209" y="401548"/>
                  </a:lnTo>
                  <a:lnTo>
                    <a:pt x="136017" y="383387"/>
                  </a:lnTo>
                  <a:lnTo>
                    <a:pt x="99466" y="355193"/>
                  </a:lnTo>
                  <a:lnTo>
                    <a:pt x="71272" y="318655"/>
                  </a:lnTo>
                  <a:lnTo>
                    <a:pt x="53098" y="275475"/>
                  </a:lnTo>
                  <a:lnTo>
                    <a:pt x="46672" y="227330"/>
                  </a:lnTo>
                  <a:lnTo>
                    <a:pt x="53098" y="179184"/>
                  </a:lnTo>
                  <a:lnTo>
                    <a:pt x="71272" y="135991"/>
                  </a:lnTo>
                  <a:lnTo>
                    <a:pt x="99466" y="99453"/>
                  </a:lnTo>
                  <a:lnTo>
                    <a:pt x="136017" y="71259"/>
                  </a:lnTo>
                  <a:lnTo>
                    <a:pt x="179209" y="53098"/>
                  </a:lnTo>
                  <a:lnTo>
                    <a:pt x="227368" y="46659"/>
                  </a:lnTo>
                  <a:lnTo>
                    <a:pt x="275513" y="53098"/>
                  </a:lnTo>
                  <a:lnTo>
                    <a:pt x="318719" y="71259"/>
                  </a:lnTo>
                  <a:lnTo>
                    <a:pt x="355257" y="99453"/>
                  </a:lnTo>
                  <a:lnTo>
                    <a:pt x="383463" y="135991"/>
                  </a:lnTo>
                  <a:lnTo>
                    <a:pt x="401624" y="179184"/>
                  </a:lnTo>
                  <a:lnTo>
                    <a:pt x="407860" y="225818"/>
                  </a:lnTo>
                  <a:lnTo>
                    <a:pt x="407949" y="228079"/>
                  </a:lnTo>
                  <a:lnTo>
                    <a:pt x="407949" y="92202"/>
                  </a:lnTo>
                  <a:lnTo>
                    <a:pt x="362762" y="46659"/>
                  </a:lnTo>
                  <a:lnTo>
                    <a:pt x="315493" y="18275"/>
                  </a:lnTo>
                  <a:lnTo>
                    <a:pt x="272986" y="4851"/>
                  </a:lnTo>
                  <a:lnTo>
                    <a:pt x="227368" y="0"/>
                  </a:lnTo>
                  <a:lnTo>
                    <a:pt x="181749" y="4356"/>
                  </a:lnTo>
                  <a:lnTo>
                    <a:pt x="139217" y="17386"/>
                  </a:lnTo>
                  <a:lnTo>
                    <a:pt x="100698" y="38163"/>
                  </a:lnTo>
                  <a:lnTo>
                    <a:pt x="67094" y="65760"/>
                  </a:lnTo>
                  <a:lnTo>
                    <a:pt x="39319" y="99263"/>
                  </a:lnTo>
                  <a:lnTo>
                    <a:pt x="18262" y="137718"/>
                  </a:lnTo>
                  <a:lnTo>
                    <a:pt x="4851" y="180213"/>
                  </a:lnTo>
                  <a:lnTo>
                    <a:pt x="0" y="225818"/>
                  </a:lnTo>
                  <a:lnTo>
                    <a:pt x="4356" y="271437"/>
                  </a:lnTo>
                  <a:lnTo>
                    <a:pt x="17386" y="313944"/>
                  </a:lnTo>
                  <a:lnTo>
                    <a:pt x="38176" y="352463"/>
                  </a:lnTo>
                  <a:lnTo>
                    <a:pt x="65773" y="386054"/>
                  </a:lnTo>
                  <a:lnTo>
                    <a:pt x="99275" y="413829"/>
                  </a:lnTo>
                  <a:lnTo>
                    <a:pt x="137731" y="434873"/>
                  </a:lnTo>
                  <a:lnTo>
                    <a:pt x="180238" y="448284"/>
                  </a:lnTo>
                  <a:lnTo>
                    <a:pt x="225856" y="453148"/>
                  </a:lnTo>
                  <a:lnTo>
                    <a:pt x="262851" y="450088"/>
                  </a:lnTo>
                  <a:lnTo>
                    <a:pt x="298792" y="441096"/>
                  </a:lnTo>
                  <a:lnTo>
                    <a:pt x="332892" y="426466"/>
                  </a:lnTo>
                  <a:lnTo>
                    <a:pt x="362013" y="407974"/>
                  </a:lnTo>
                  <a:lnTo>
                    <a:pt x="364388" y="406476"/>
                  </a:lnTo>
                  <a:lnTo>
                    <a:pt x="397522" y="439597"/>
                  </a:lnTo>
                  <a:lnTo>
                    <a:pt x="397027" y="448284"/>
                  </a:lnTo>
                  <a:lnTo>
                    <a:pt x="396900" y="453148"/>
                  </a:lnTo>
                  <a:lnTo>
                    <a:pt x="505929" y="581113"/>
                  </a:lnTo>
                  <a:lnTo>
                    <a:pt x="543204" y="596353"/>
                  </a:lnTo>
                  <a:lnTo>
                    <a:pt x="563105" y="592543"/>
                  </a:lnTo>
                  <a:lnTo>
                    <a:pt x="580466" y="581113"/>
                  </a:lnTo>
                  <a:lnTo>
                    <a:pt x="591896" y="563753"/>
                  </a:lnTo>
                  <a:lnTo>
                    <a:pt x="595718" y="543852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5940" y="5264785"/>
              <a:ext cx="157480" cy="2393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34465" y="5331460"/>
              <a:ext cx="600075" cy="420370"/>
            </a:xfrm>
            <a:custGeom>
              <a:avLst/>
              <a:gdLst/>
              <a:ahLst/>
              <a:cxnLst/>
              <a:rect l="l" t="t" r="r" b="b"/>
              <a:pathLst>
                <a:path w="600075" h="420370">
                  <a:moveTo>
                    <a:pt x="149942" y="0"/>
                  </a:moveTo>
                  <a:lnTo>
                    <a:pt x="0" y="74959"/>
                  </a:lnTo>
                  <a:lnTo>
                    <a:pt x="0" y="419758"/>
                  </a:lnTo>
                  <a:lnTo>
                    <a:pt x="145443" y="347048"/>
                  </a:lnTo>
                  <a:lnTo>
                    <a:pt x="44982" y="347048"/>
                  </a:lnTo>
                  <a:lnTo>
                    <a:pt x="44982" y="102693"/>
                  </a:lnTo>
                  <a:lnTo>
                    <a:pt x="134947" y="57718"/>
                  </a:lnTo>
                  <a:lnTo>
                    <a:pt x="265397" y="57718"/>
                  </a:lnTo>
                  <a:lnTo>
                    <a:pt x="149942" y="0"/>
                  </a:lnTo>
                  <a:close/>
                </a:path>
                <a:path w="600075" h="420370">
                  <a:moveTo>
                    <a:pt x="250403" y="344799"/>
                  </a:moveTo>
                  <a:lnTo>
                    <a:pt x="149942" y="344799"/>
                  </a:lnTo>
                  <a:lnTo>
                    <a:pt x="299884" y="419758"/>
                  </a:lnTo>
                  <a:lnTo>
                    <a:pt x="415339" y="362039"/>
                  </a:lnTo>
                  <a:lnTo>
                    <a:pt x="284890" y="362039"/>
                  </a:lnTo>
                  <a:lnTo>
                    <a:pt x="250403" y="344799"/>
                  </a:lnTo>
                  <a:close/>
                </a:path>
                <a:path w="600075" h="420370">
                  <a:moveTo>
                    <a:pt x="550287" y="344799"/>
                  </a:moveTo>
                  <a:lnTo>
                    <a:pt x="449826" y="344799"/>
                  </a:lnTo>
                  <a:lnTo>
                    <a:pt x="599768" y="419758"/>
                  </a:lnTo>
                  <a:lnTo>
                    <a:pt x="599768" y="347048"/>
                  </a:lnTo>
                  <a:lnTo>
                    <a:pt x="554785" y="347048"/>
                  </a:lnTo>
                  <a:lnTo>
                    <a:pt x="550287" y="344799"/>
                  </a:lnTo>
                  <a:close/>
                </a:path>
                <a:path w="600075" h="420370">
                  <a:moveTo>
                    <a:pt x="265397" y="57718"/>
                  </a:moveTo>
                  <a:lnTo>
                    <a:pt x="164936" y="57718"/>
                  </a:lnTo>
                  <a:lnTo>
                    <a:pt x="284890" y="117685"/>
                  </a:lnTo>
                  <a:lnTo>
                    <a:pt x="284890" y="362039"/>
                  </a:lnTo>
                  <a:lnTo>
                    <a:pt x="314878" y="362039"/>
                  </a:lnTo>
                  <a:lnTo>
                    <a:pt x="314878" y="117685"/>
                  </a:lnTo>
                  <a:lnTo>
                    <a:pt x="368107" y="90700"/>
                  </a:lnTo>
                  <a:lnTo>
                    <a:pt x="360819" y="74959"/>
                  </a:lnTo>
                  <a:lnTo>
                    <a:pt x="299884" y="74959"/>
                  </a:lnTo>
                  <a:lnTo>
                    <a:pt x="265397" y="57718"/>
                  </a:lnTo>
                  <a:close/>
                </a:path>
                <a:path w="600075" h="420370">
                  <a:moveTo>
                    <a:pt x="464820" y="202389"/>
                  </a:moveTo>
                  <a:lnTo>
                    <a:pt x="434832" y="202389"/>
                  </a:lnTo>
                  <a:lnTo>
                    <a:pt x="434832" y="302072"/>
                  </a:lnTo>
                  <a:lnTo>
                    <a:pt x="314878" y="362039"/>
                  </a:lnTo>
                  <a:lnTo>
                    <a:pt x="415339" y="362039"/>
                  </a:lnTo>
                  <a:lnTo>
                    <a:pt x="449826" y="344799"/>
                  </a:lnTo>
                  <a:lnTo>
                    <a:pt x="550287" y="344799"/>
                  </a:lnTo>
                  <a:lnTo>
                    <a:pt x="464820" y="302072"/>
                  </a:lnTo>
                  <a:lnTo>
                    <a:pt x="464820" y="202389"/>
                  </a:lnTo>
                  <a:close/>
                </a:path>
                <a:path w="600075" h="420370">
                  <a:moveTo>
                    <a:pt x="164936" y="57718"/>
                  </a:moveTo>
                  <a:lnTo>
                    <a:pt x="134947" y="57718"/>
                  </a:lnTo>
                  <a:lnTo>
                    <a:pt x="134947" y="302072"/>
                  </a:lnTo>
                  <a:lnTo>
                    <a:pt x="44982" y="347048"/>
                  </a:lnTo>
                  <a:lnTo>
                    <a:pt x="145443" y="347048"/>
                  </a:lnTo>
                  <a:lnTo>
                    <a:pt x="149942" y="344799"/>
                  </a:lnTo>
                  <a:lnTo>
                    <a:pt x="250403" y="344799"/>
                  </a:lnTo>
                  <a:lnTo>
                    <a:pt x="164936" y="302072"/>
                  </a:lnTo>
                  <a:lnTo>
                    <a:pt x="164936" y="57718"/>
                  </a:lnTo>
                  <a:close/>
                </a:path>
                <a:path w="600075" h="420370">
                  <a:moveTo>
                    <a:pt x="550287" y="50222"/>
                  </a:moveTo>
                  <a:lnTo>
                    <a:pt x="531544" y="90700"/>
                  </a:lnTo>
                  <a:lnTo>
                    <a:pt x="554785" y="102693"/>
                  </a:lnTo>
                  <a:lnTo>
                    <a:pt x="554785" y="347048"/>
                  </a:lnTo>
                  <a:lnTo>
                    <a:pt x="599768" y="347048"/>
                  </a:lnTo>
                  <a:lnTo>
                    <a:pt x="599768" y="74959"/>
                  </a:lnTo>
                  <a:lnTo>
                    <a:pt x="550287" y="50222"/>
                  </a:lnTo>
                  <a:close/>
                </a:path>
                <a:path w="600075" h="420370">
                  <a:moveTo>
                    <a:pt x="349365" y="50222"/>
                  </a:moveTo>
                  <a:lnTo>
                    <a:pt x="299884" y="74959"/>
                  </a:lnTo>
                  <a:lnTo>
                    <a:pt x="360819" y="74959"/>
                  </a:lnTo>
                  <a:lnTo>
                    <a:pt x="349365" y="50222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1532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80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분</a:t>
            </a:r>
            <a:r>
              <a:rPr sz="3600" b="0" spc="-865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석</a:t>
            </a:r>
            <a:r>
              <a:rPr sz="3600" b="0" spc="-70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 </a:t>
            </a:r>
            <a:r>
              <a:rPr sz="3600" b="0" spc="-880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목적</a:t>
            </a:r>
            <a:endParaRPr sz="3600" dirty="0">
              <a:latin typeface="Malgun Gothic Semilight"/>
              <a:cs typeface="Malgun Gothic Semi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14345" y="2765425"/>
            <a:ext cx="506730" cy="848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3E762B"/>
                </a:solidFill>
                <a:latin typeface="Malgun Gothic"/>
                <a:cs typeface="Malgun Gothic"/>
              </a:rPr>
              <a:t>+</a:t>
            </a:r>
            <a:endParaRPr sz="54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>
            <a:spLocks/>
          </p:cNvSpPr>
          <p:nvPr/>
        </p:nvSpPr>
        <p:spPr>
          <a:xfrm rot="0">
            <a:off x="5138420" y="3758565"/>
            <a:ext cx="4980305" cy="567055"/>
          </a:xfrm>
          <a:prstGeom prst="rect"/>
        </p:spPr>
        <p:txBody>
          <a:bodyPr wrap="square" lIns="0" tIns="12700" rIns="0" bIns="0" numCol="1" vert="horz" anchor="t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sz="1800" spc="20" b="1">
                <a:latin typeface="Malgun Gothic" charset="0"/>
                <a:ea typeface="Malgun Gothic" charset="0"/>
                <a:cs typeface="Malgun Gothic" charset="0"/>
              </a:rPr>
              <a:t>다양한 분석을 위한 추가 자료 수집에 대한 가설</a:t>
            </a:r>
            <a:endParaRPr lang="ko-KR" altLang="en-US" sz="1800" b="1">
              <a:latin typeface="Malgun Gothic" charset="0"/>
              <a:ea typeface="Malgun Gothic" charset="0"/>
              <a:cs typeface="Malgun Gothic" charset="0"/>
            </a:endParaRPr>
          </a:p>
          <a:p>
            <a:pPr marL="12700" indent="0" latinLnBrk="0">
              <a:lnSpc>
                <a:spcPct val="100000"/>
              </a:lnSpc>
              <a:buFontTx/>
              <a:buNone/>
            </a:pPr>
            <a:r>
              <a:rPr sz="1800" spc="40" b="0">
                <a:latin typeface="Malgun Gothic Semilight" charset="0"/>
                <a:ea typeface="Malgun Gothic Semilight" charset="0"/>
                <a:cs typeface="Malgun Gothic Semilight" charset="0"/>
              </a:rPr>
              <a:t>국가 자료, 해외 대학 논문</a:t>
            </a:r>
            <a:endParaRPr lang="ko-KR" altLang="en-US" sz="1800" b="0">
              <a:latin typeface="Malgun Gothic Semilight" charset="0"/>
              <a:ea typeface="Malgun Gothic Semilight" charset="0"/>
              <a:cs typeface="Malgun Gothic Semilight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60140" y="4544060"/>
            <a:ext cx="9658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mbria Math"/>
                <a:cs typeface="Cambria Math"/>
              </a:rPr>
              <a:t>𝐂</a:t>
            </a:r>
            <a:r>
              <a:rPr sz="1600" spc="390" dirty="0">
                <a:latin typeface="Cambria Math"/>
                <a:cs typeface="Cambria Math"/>
              </a:rPr>
              <a:t> </a:t>
            </a:r>
            <a:r>
              <a:rPr sz="1600" spc="5" dirty="0">
                <a:latin typeface="Cambria Math"/>
                <a:cs typeface="Cambria Math"/>
              </a:rPr>
              <a:t>=</a:t>
            </a:r>
            <a:r>
              <a:rPr sz="1600" spc="80" dirty="0">
                <a:latin typeface="Cambria Math"/>
                <a:cs typeface="Cambria Math"/>
              </a:rPr>
              <a:t> </a:t>
            </a:r>
            <a:r>
              <a:rPr sz="1600" spc="5" dirty="0">
                <a:latin typeface="Cambria Math"/>
                <a:cs typeface="Cambria Math"/>
              </a:rPr>
              <a:t>𝑨</a:t>
            </a:r>
            <a:r>
              <a:rPr sz="1600" spc="-20" dirty="0">
                <a:latin typeface="Cambria Math"/>
                <a:cs typeface="Cambria Math"/>
              </a:rPr>
              <a:t> </a:t>
            </a:r>
            <a:r>
              <a:rPr sz="1600" spc="5" dirty="0">
                <a:latin typeface="Cambria Math"/>
                <a:cs typeface="Cambria Math"/>
              </a:rPr>
              <a:t>∩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spc="5" dirty="0">
                <a:latin typeface="Cambria Math"/>
                <a:cs typeface="Cambria Math"/>
              </a:rPr>
              <a:t>𝑩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4" name="object 24"/>
          <p:cNvSpPr>
            <a:spLocks/>
          </p:cNvSpPr>
          <p:nvPr/>
        </p:nvSpPr>
        <p:spPr>
          <a:xfrm rot="0">
            <a:off x="3215640" y="4438015"/>
            <a:ext cx="74295" cy="488315"/>
          </a:xfrm>
          <a:custGeom>
            <a:gdLst>
              <a:gd fmla="*/ 54863 w 73661" name="TX0"/>
              <a:gd fmla="*/ 0 h 487680" name="TY0"/>
              <a:gd fmla="*/ 18287 w 73661" name="TX1"/>
              <a:gd fmla="*/ 0 h 487680" name="TY1"/>
              <a:gd fmla="*/ 18287 w 73661" name="TX2"/>
              <a:gd fmla="*/ 451104 h 487680" name="TY2"/>
              <a:gd fmla="*/ 0 w 73661" name="TX3"/>
              <a:gd fmla="*/ 451104 h 487680" name="TY3"/>
              <a:gd fmla="*/ 36575 w 73661" name="TX4"/>
              <a:gd fmla="*/ 487680 h 487680" name="TY4"/>
              <a:gd fmla="*/ 73151 w 73661" name="TX5"/>
              <a:gd fmla="*/ 451104 h 487680" name="TY5"/>
              <a:gd fmla="*/ 54863 w 73661" name="TX6"/>
              <a:gd fmla="*/ 451104 h 487680" name="TY6"/>
              <a:gd fmla="*/ 54863 w 73661" name="TX7"/>
              <a:gd fmla="*/ 0 h 487680" name="TY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73661" h="487680">
                <a:moveTo>
                  <a:pt x="54863" y="0"/>
                </a:moveTo>
                <a:lnTo>
                  <a:pt x="18287" y="0"/>
                </a:lnTo>
                <a:lnTo>
                  <a:pt x="18287" y="451104"/>
                </a:lnTo>
                <a:lnTo>
                  <a:pt x="0" y="451104"/>
                </a:lnTo>
                <a:lnTo>
                  <a:pt x="36575" y="487680"/>
                </a:lnTo>
                <a:lnTo>
                  <a:pt x="73151" y="451104"/>
                </a:lnTo>
                <a:lnTo>
                  <a:pt x="54863" y="451104"/>
                </a:lnTo>
                <a:lnTo>
                  <a:pt x="54863" y="0"/>
                </a:lnTo>
                <a:close/>
              </a:path>
            </a:pathLst>
          </a:custGeom>
          <a:solidFill>
            <a:srgbClr val="3E762B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25" name="object 25"/>
          <p:cNvSpPr>
            <a:spLocks/>
          </p:cNvSpPr>
          <p:nvPr/>
        </p:nvSpPr>
        <p:spPr>
          <a:xfrm rot="0">
            <a:off x="3215640" y="4438015"/>
            <a:ext cx="74295" cy="488315"/>
          </a:xfrm>
          <a:custGeom>
            <a:gdLst>
              <a:gd fmla="*/ 0 w 73661" name="TX0"/>
              <a:gd fmla="*/ 451104 h 487680" name="TY0"/>
              <a:gd fmla="*/ 18287 w 73661" name="TX1"/>
              <a:gd fmla="*/ 451104 h 487680" name="TY1"/>
              <a:gd fmla="*/ 18287 w 73661" name="TX2"/>
              <a:gd fmla="*/ 0 h 487680" name="TY2"/>
              <a:gd fmla="*/ 54863 w 73661" name="TX3"/>
              <a:gd fmla="*/ 0 h 487680" name="TY3"/>
              <a:gd fmla="*/ 54863 w 73661" name="TX4"/>
              <a:gd fmla="*/ 451104 h 487680" name="TY4"/>
              <a:gd fmla="*/ 73151 w 73661" name="TX5"/>
              <a:gd fmla="*/ 451104 h 487680" name="TY5"/>
              <a:gd fmla="*/ 36575 w 73661" name="TX6"/>
              <a:gd fmla="*/ 487680 h 487680" name="TY6"/>
              <a:gd fmla="*/ 0 w 73661" name="TX7"/>
              <a:gd fmla="*/ 451104 h 487680" name="TY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73661" h="487680">
                <a:moveTo>
                  <a:pt x="0" y="451104"/>
                </a:moveTo>
                <a:lnTo>
                  <a:pt x="18287" y="451104"/>
                </a:lnTo>
                <a:lnTo>
                  <a:pt x="18287" y="0"/>
                </a:lnTo>
                <a:lnTo>
                  <a:pt x="54863" y="0"/>
                </a:lnTo>
                <a:lnTo>
                  <a:pt x="54863" y="451104"/>
                </a:lnTo>
                <a:lnTo>
                  <a:pt x="73151" y="451104"/>
                </a:lnTo>
                <a:lnTo>
                  <a:pt x="36575" y="487680"/>
                </a:lnTo>
                <a:lnTo>
                  <a:pt x="0" y="451104"/>
                </a:lnTo>
                <a:close/>
              </a:path>
            </a:pathLst>
          </a:custGeom>
          <a:ln w="12065" cap="flat" cmpd="sng">
            <a:solidFill>
              <a:srgbClr val="3E762B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26" name="object 26"/>
          <p:cNvSpPr>
            <a:spLocks/>
          </p:cNvSpPr>
          <p:nvPr/>
        </p:nvSpPr>
        <p:spPr>
          <a:xfrm rot="0">
            <a:off x="11152505" y="356870"/>
            <a:ext cx="384810" cy="793115"/>
          </a:xfrm>
          <a:custGeom>
            <a:gdLst>
              <a:gd fmla="*/ 0 w 384176" name="TX0"/>
              <a:gd fmla="*/ 792480 h 792481" name="TY0"/>
              <a:gd fmla="*/ 48171 w 384176" name="TX1"/>
              <a:gd fmla="*/ 789396 h 792481" name="TY1"/>
              <a:gd fmla="*/ 94558 w 384176" name="TX2"/>
              <a:gd fmla="*/ 780394 h 792481" name="TY2"/>
              <a:gd fmla="*/ 138799 w 384176" name="TX3"/>
              <a:gd fmla="*/ 765842 h 792481" name="TY3"/>
              <a:gd fmla="*/ 180536 w 384176" name="TX4"/>
              <a:gd fmla="*/ 746112 h 792481" name="TY4"/>
              <a:gd fmla="*/ 219408 w 384176" name="TX5"/>
              <a:gd fmla="*/ 721573 h 792481" name="TY5"/>
              <a:gd fmla="*/ 255056 w 384176" name="TX6"/>
              <a:gd fmla="*/ 692597 h 792481" name="TY6"/>
              <a:gd fmla="*/ 287118 w 384176" name="TX7"/>
              <a:gd fmla="*/ 659553 h 792481" name="TY7"/>
              <a:gd fmla="*/ 315235 w 384176" name="TX8"/>
              <a:gd fmla="*/ 622813 h 792481" name="TY8"/>
              <a:gd fmla="*/ 339048 w 384176" name="TX9"/>
              <a:gd fmla="*/ 582746 h 792481" name="TY9"/>
              <a:gd fmla="*/ 358195 w 384176" name="TX10"/>
              <a:gd fmla="*/ 539722 h 792481" name="TY10"/>
              <a:gd fmla="*/ 372317 w 384176" name="TX11"/>
              <a:gd fmla="*/ 494113 h 792481" name="TY11"/>
              <a:gd fmla="*/ 381055 w 384176" name="TX12"/>
              <a:gd fmla="*/ 446289 h 792481" name="TY12"/>
              <a:gd fmla="*/ 384048 w 384176" name="TX13"/>
              <a:gd fmla="*/ 396621 h 792481" name="TY13"/>
              <a:gd fmla="*/ 384048 w 384176" name="TX14"/>
              <a:gd fmla="*/ 395859 h 792481" name="TY14"/>
              <a:gd fmla="*/ 381055 w 384176" name="TX15"/>
              <a:gd fmla="*/ 346190 h 792481" name="TY15"/>
              <a:gd fmla="*/ 372317 w 384176" name="TX16"/>
              <a:gd fmla="*/ 298366 h 792481" name="TY16"/>
              <a:gd fmla="*/ 358195 w 384176" name="TX17"/>
              <a:gd fmla="*/ 252757 h 792481" name="TY17"/>
              <a:gd fmla="*/ 339048 w 384176" name="TX18"/>
              <a:gd fmla="*/ 209733 h 792481" name="TY18"/>
              <a:gd fmla="*/ 315235 w 384176" name="TX19"/>
              <a:gd fmla="*/ 169666 h 792481" name="TY19"/>
              <a:gd fmla="*/ 287118 w 384176" name="TX20"/>
              <a:gd fmla="*/ 132926 h 792481" name="TY20"/>
              <a:gd fmla="*/ 255056 w 384176" name="TX21"/>
              <a:gd fmla="*/ 99882 h 792481" name="TY21"/>
              <a:gd fmla="*/ 219408 w 384176" name="TX22"/>
              <a:gd fmla="*/ 70906 h 792481" name="TY22"/>
              <a:gd fmla="*/ 180536 w 384176" name="TX23"/>
              <a:gd fmla="*/ 46367 h 792481" name="TY23"/>
              <a:gd fmla="*/ 138799 w 384176" name="TX24"/>
              <a:gd fmla="*/ 26637 h 792481" name="TY24"/>
              <a:gd fmla="*/ 94558 w 384176" name="TX25"/>
              <a:gd fmla="*/ 12085 h 792481" name="TY25"/>
              <a:gd fmla="*/ 48171 w 384176" name="TX26"/>
              <a:gd fmla="*/ 3083 h 792481" name="TY26"/>
              <a:gd fmla="*/ 0 w 384176" name="TX27"/>
              <a:gd fmla="*/ 0 h 792481" name="TY27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</a:cxnLst>
            <a:rect l="l" t="t" r="r" b="b"/>
            <a:pathLst>
              <a:path w="384176" h="792481">
                <a:moveTo>
                  <a:pt x="0" y="792480"/>
                </a:moveTo>
                <a:lnTo>
                  <a:pt x="48171" y="789396"/>
                </a:lnTo>
                <a:lnTo>
                  <a:pt x="94558" y="780394"/>
                </a:lnTo>
                <a:lnTo>
                  <a:pt x="138799" y="765842"/>
                </a:lnTo>
                <a:lnTo>
                  <a:pt x="180536" y="746112"/>
                </a:lnTo>
                <a:lnTo>
                  <a:pt x="219408" y="721573"/>
                </a:lnTo>
                <a:lnTo>
                  <a:pt x="255056" y="692597"/>
                </a:lnTo>
                <a:lnTo>
                  <a:pt x="287118" y="659553"/>
                </a:lnTo>
                <a:lnTo>
                  <a:pt x="315235" y="622813"/>
                </a:lnTo>
                <a:lnTo>
                  <a:pt x="339048" y="582746"/>
                </a:lnTo>
                <a:lnTo>
                  <a:pt x="358195" y="539722"/>
                </a:lnTo>
                <a:lnTo>
                  <a:pt x="372317" y="494113"/>
                </a:lnTo>
                <a:lnTo>
                  <a:pt x="381055" y="446289"/>
                </a:lnTo>
                <a:lnTo>
                  <a:pt x="384048" y="396621"/>
                </a:lnTo>
                <a:lnTo>
                  <a:pt x="384048" y="395859"/>
                </a:lnTo>
                <a:lnTo>
                  <a:pt x="381055" y="346190"/>
                </a:lnTo>
                <a:lnTo>
                  <a:pt x="372317" y="298366"/>
                </a:lnTo>
                <a:lnTo>
                  <a:pt x="358195" y="252757"/>
                </a:lnTo>
                <a:lnTo>
                  <a:pt x="339048" y="209733"/>
                </a:lnTo>
                <a:lnTo>
                  <a:pt x="315235" y="169666"/>
                </a:lnTo>
                <a:lnTo>
                  <a:pt x="287118" y="132926"/>
                </a:lnTo>
                <a:lnTo>
                  <a:pt x="255056" y="99882"/>
                </a:lnTo>
                <a:lnTo>
                  <a:pt x="219408" y="70906"/>
                </a:lnTo>
                <a:lnTo>
                  <a:pt x="180536" y="46367"/>
                </a:lnTo>
                <a:lnTo>
                  <a:pt x="138799" y="26637"/>
                </a:lnTo>
                <a:lnTo>
                  <a:pt x="94558" y="12085"/>
                </a:lnTo>
                <a:lnTo>
                  <a:pt x="48171" y="3083"/>
                </a:lnTo>
                <a:lnTo>
                  <a:pt x="0" y="0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27" name="object 27" descr="/Users/jeonmyeong-un/Library/Group Containers/L48J367XN4.com.infraware.PolarisOffice/EngineTemp/2841/image2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83590" y="250190"/>
            <a:ext cx="210820" cy="210820"/>
          </a:xfrm>
          <a:prstGeom prst="rect"/>
          <a:noFill/>
        </p:spPr>
      </p:pic>
      <p:sp>
        <p:nvSpPr>
          <p:cNvPr id="28" name="object 28"/>
          <p:cNvSpPr>
            <a:spLocks/>
          </p:cNvSpPr>
          <p:nvPr/>
        </p:nvSpPr>
        <p:spPr>
          <a:xfrm rot="0">
            <a:off x="798830" y="356870"/>
            <a:ext cx="10556875" cy="6124575"/>
          </a:xfrm>
          <a:custGeom>
            <a:gdLst>
              <a:gd fmla="*/ 179832 w 10556241" name="TX0"/>
              <a:gd fmla="*/ 2794 h 6123941" name="TY0"/>
              <a:gd fmla="*/ 10354818 w 10556241" name="TX1"/>
              <a:gd fmla="*/ 0 h 6123941" name="TY1"/>
              <a:gd fmla="*/ 380999 w 10556241" name="TX2"/>
              <a:gd fmla="*/ 783336 h 6123941" name="TY2"/>
              <a:gd fmla="*/ 10353929 w 10556241" name="TX3"/>
              <a:gd fmla="*/ 792353 h 6123941" name="TY3"/>
              <a:gd fmla="*/ 380999 w 10556241" name="TX4"/>
              <a:gd fmla="*/ 6123432 h 6123941" name="TY4"/>
              <a:gd fmla="*/ 333207 w 10556241" name="TX5"/>
              <a:gd fmla="*/ 6120372 h 6123941" name="TY5"/>
              <a:gd fmla="*/ 287185 w 10556241" name="TX6"/>
              <a:gd fmla="*/ 6111438 h 6123941" name="TY6"/>
              <a:gd fmla="*/ 243293 w 10556241" name="TX7"/>
              <a:gd fmla="*/ 6096998 h 6123941" name="TY7"/>
              <a:gd fmla="*/ 201887 w 10556241" name="TX8"/>
              <a:gd fmla="*/ 6077421 h 6123941" name="TY8"/>
              <a:gd fmla="*/ 163323 w 10556241" name="TX9"/>
              <a:gd fmla="*/ 6053073 h 6123941" name="TY9"/>
              <a:gd fmla="*/ 127960 w 10556241" name="TX10"/>
              <a:gd fmla="*/ 6024324 h 6123941" name="TY10"/>
              <a:gd fmla="*/ 96153 w 10556241" name="TX11"/>
              <a:gd fmla="*/ 5991541 h 6123941" name="TY11"/>
              <a:gd fmla="*/ 68260 w 10556241" name="TX12"/>
              <a:gd fmla="*/ 5955093 h 6123941" name="TY12"/>
              <a:gd fmla="*/ 44638 w 10556241" name="TX13"/>
              <a:gd fmla="*/ 5915347 h 6123941" name="TY13"/>
              <a:gd fmla="*/ 25644 w 10556241" name="TX14"/>
              <a:gd fmla="*/ 5872671 h 6123941" name="TY14"/>
              <a:gd fmla="*/ 11635 w 10556241" name="TX15"/>
              <a:gd fmla="*/ 5827434 h 6123941" name="TY15"/>
              <a:gd fmla="*/ 2968 w 10556241" name="TX16"/>
              <a:gd fmla="*/ 5780003 h 6123941" name="TY16"/>
              <a:gd fmla="*/ 0 w 10556241" name="TX17"/>
              <a:gd fmla="*/ 5730748 h 6123941" name="TY17"/>
              <a:gd fmla="*/ 0 w 10556241" name="TX18"/>
              <a:gd fmla="*/ 1176020 h 6123941" name="TY18"/>
              <a:gd fmla="*/ 2968 w 10556241" name="TX19"/>
              <a:gd fmla="*/ 1126754 h 6123941" name="TY19"/>
              <a:gd fmla="*/ 11635 w 10556241" name="TX20"/>
              <a:gd fmla="*/ 1079316 h 6123941" name="TY20"/>
              <a:gd fmla="*/ 25644 w 10556241" name="TX21"/>
              <a:gd fmla="*/ 1034075 h 6123941" name="TY21"/>
              <a:gd fmla="*/ 44638 w 10556241" name="TX22"/>
              <a:gd fmla="*/ 991398 h 6123941" name="TY22"/>
              <a:gd fmla="*/ 68260 w 10556241" name="TX23"/>
              <a:gd fmla="*/ 951652 h 6123941" name="TY23"/>
              <a:gd fmla="*/ 96153 w 10556241" name="TX24"/>
              <a:gd fmla="*/ 915205 h 6123941" name="TY24"/>
              <a:gd fmla="*/ 127960 w 10556241" name="TX25"/>
              <a:gd fmla="*/ 882425 h 6123941" name="TY25"/>
              <a:gd fmla="*/ 163323 w 10556241" name="TX26"/>
              <a:gd fmla="*/ 853680 h 6123941" name="TY26"/>
              <a:gd fmla="*/ 201887 w 10556241" name="TX27"/>
              <a:gd fmla="*/ 829336 h 6123941" name="TY27"/>
              <a:gd fmla="*/ 243293 w 10556241" name="TX28"/>
              <a:gd fmla="*/ 809762 h 6123941" name="TY28"/>
              <a:gd fmla="*/ 287185 w 10556241" name="TX29"/>
              <a:gd fmla="*/ 795326 h 6123941" name="TY29"/>
              <a:gd fmla="*/ 333207 w 10556241" name="TX30"/>
              <a:gd fmla="*/ 786394 h 6123941" name="TY30"/>
              <a:gd fmla="*/ 380999 w 10556241" name="TX31"/>
              <a:gd fmla="*/ 783336 h 6123941" name="TY31"/>
              <a:gd fmla="*/ 380999 w 10556241" name="TX32"/>
              <a:gd fmla="*/ 6120384 h 6123941" name="TY32"/>
              <a:gd fmla="*/ 10555986 w 10556241" name="TX33"/>
              <a:gd fmla="*/ 6120384 h 6123941" name="TY3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</a:cxnLst>
            <a:rect l="l" t="t" r="r" b="b"/>
            <a:pathLst>
              <a:path w="10556241" h="6123941">
                <a:moveTo>
                  <a:pt x="179832" y="2794"/>
                </a:moveTo>
                <a:lnTo>
                  <a:pt x="10354818" y="0"/>
                </a:lnTo>
                <a:moveTo>
                  <a:pt x="380999" y="783336"/>
                </a:moveTo>
                <a:lnTo>
                  <a:pt x="10353929" y="792353"/>
                </a:lnTo>
                <a:moveTo>
                  <a:pt x="380999" y="6123432"/>
                </a:moveTo>
                <a:lnTo>
                  <a:pt x="333207" y="6120372"/>
                </a:lnTo>
                <a:lnTo>
                  <a:pt x="287185" y="6111438"/>
                </a:lnTo>
                <a:lnTo>
                  <a:pt x="243293" y="6096998"/>
                </a:lnTo>
                <a:lnTo>
                  <a:pt x="201887" y="6077421"/>
                </a:lnTo>
                <a:lnTo>
                  <a:pt x="163323" y="6053073"/>
                </a:lnTo>
                <a:lnTo>
                  <a:pt x="127960" y="6024324"/>
                </a:lnTo>
                <a:lnTo>
                  <a:pt x="96153" y="5991541"/>
                </a:lnTo>
                <a:lnTo>
                  <a:pt x="68260" y="5955093"/>
                </a:lnTo>
                <a:lnTo>
                  <a:pt x="44638" y="5915347"/>
                </a:lnTo>
                <a:lnTo>
                  <a:pt x="25644" y="5872671"/>
                </a:lnTo>
                <a:lnTo>
                  <a:pt x="11635" y="5827434"/>
                </a:lnTo>
                <a:lnTo>
                  <a:pt x="2968" y="5780003"/>
                </a:lnTo>
                <a:lnTo>
                  <a:pt x="0" y="5730748"/>
                </a:lnTo>
                <a:lnTo>
                  <a:pt x="0" y="1176020"/>
                </a:lnTo>
                <a:lnTo>
                  <a:pt x="2968" y="1126754"/>
                </a:lnTo>
                <a:lnTo>
                  <a:pt x="11635" y="1079316"/>
                </a:lnTo>
                <a:lnTo>
                  <a:pt x="25644" y="1034075"/>
                </a:lnTo>
                <a:lnTo>
                  <a:pt x="44638" y="991398"/>
                </a:lnTo>
                <a:lnTo>
                  <a:pt x="68260" y="951652"/>
                </a:lnTo>
                <a:lnTo>
                  <a:pt x="96153" y="915205"/>
                </a:lnTo>
                <a:lnTo>
                  <a:pt x="127960" y="882425"/>
                </a:lnTo>
                <a:lnTo>
                  <a:pt x="163323" y="853680"/>
                </a:lnTo>
                <a:lnTo>
                  <a:pt x="201887" y="829336"/>
                </a:lnTo>
                <a:lnTo>
                  <a:pt x="243293" y="809762"/>
                </a:lnTo>
                <a:lnTo>
                  <a:pt x="287185" y="795326"/>
                </a:lnTo>
                <a:lnTo>
                  <a:pt x="333207" y="786394"/>
                </a:lnTo>
                <a:lnTo>
                  <a:pt x="380999" y="783336"/>
                </a:lnTo>
                <a:moveTo>
                  <a:pt x="380999" y="6120384"/>
                </a:moveTo>
                <a:lnTo>
                  <a:pt x="10555986" y="6120384"/>
                </a:lnTo>
              </a:path>
            </a:pathLst>
          </a:custGeom>
          <a:ln w="30480" cap="flat" cmpd="sng">
            <a:solidFill>
              <a:srgbClr val="7DB867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29" name="object 29" descr="/Users/jeonmyeong-un/Library/Group Containers/L48J367XN4.com.infraware.PolarisOffice/EngineTemp/2841/image3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41735" y="6370320"/>
            <a:ext cx="210820" cy="210820"/>
          </a:xfrm>
          <a:prstGeom prst="rect"/>
          <a:noFill/>
        </p:spPr>
      </p:pic>
      <p:sp>
        <p:nvSpPr>
          <p:cNvPr id="30" name="object 30"/>
          <p:cNvSpPr txBox="1"/>
          <p:nvPr/>
        </p:nvSpPr>
        <p:spPr>
          <a:xfrm>
            <a:off x="5135245" y="2319655"/>
            <a:ext cx="5123815" cy="567055"/>
          </a:xfrm>
          <a:prstGeom prst="rect">
            <a:avLst/>
          </a:prstGeom>
        </p:spPr>
        <p:txBody>
          <a:bodyPr wrap="square" lIns="0" tIns="12700" rIns="0" bIns="0" numCol="1" vert="horz" anchor="t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sz="1800" spc="-410" b="1">
                <a:latin typeface="Malgun Gothic" charset="0"/>
                <a:ea typeface="Malgun Gothic" charset="0"/>
                <a:cs typeface="Malgun Gothic" charset="0"/>
              </a:rPr>
              <a:t>국 내  음 원   사 용   행 태</a:t>
            </a:r>
            <a:r>
              <a:rPr sz="1800" spc="20" b="1">
                <a:latin typeface="Malgun Gothic" charset="0"/>
                <a:ea typeface="Malgun Gothic" charset="0"/>
                <a:cs typeface="Malgun Gothic" charset="0"/>
              </a:rPr>
              <a:t>?</a:t>
            </a:r>
            <a:endParaRPr lang="ko-KR" altLang="en-US" sz="1800" b="1">
              <a:latin typeface="Malgun Gothic" charset="0"/>
              <a:ea typeface="Malgun Gothic" charset="0"/>
              <a:cs typeface="Malgun Gothic" charset="0"/>
            </a:endParaRPr>
          </a:p>
          <a:p>
            <a:pPr marL="12700" indent="0" latinLnBrk="0">
              <a:lnSpc>
                <a:spcPct val="100000"/>
              </a:lnSpc>
              <a:buFontTx/>
              <a:buNone/>
            </a:pPr>
            <a:r>
              <a:rPr sz="1800" spc="40" b="0">
                <a:latin typeface="Malgun Gothic Semilight" charset="0"/>
                <a:ea typeface="Malgun Gothic Semilight" charset="0"/>
                <a:cs typeface="Malgun Gothic Semilight" charset="0"/>
              </a:rPr>
              <a:t>차트에 오른 음원데이터 추출 [년, 월 단위]</a:t>
            </a:r>
            <a:endParaRPr lang="ko-KR" altLang="en-US" sz="1800" b="0">
              <a:latin typeface="Malgun Gothic Semilight" charset="0"/>
              <a:ea typeface="Malgun Gothic Semilight" charset="0"/>
              <a:cs typeface="Malgun Gothic Semilight" charset="0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1" name="object 31"/>
          <p:cNvSpPr txBox="1">
            <a:spLocks/>
          </p:cNvSpPr>
          <p:nvPr/>
        </p:nvSpPr>
        <p:spPr>
          <a:xfrm rot="0">
            <a:off x="5142230" y="5224780"/>
            <a:ext cx="4946015" cy="579755"/>
          </a:xfrm>
          <a:prstGeom prst="rect"/>
        </p:spPr>
        <p:txBody>
          <a:bodyPr wrap="square" lIns="0" tIns="12700" rIns="0" bIns="0" numCol="1" vert="horz" anchor="t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sz="1800" spc="-450" b="0">
                <a:latin typeface="나눔고딕" charset="0"/>
                <a:ea typeface="나눔고딕" charset="0"/>
                <a:cs typeface="Malgun Gothic Semilight" charset="0"/>
              </a:rPr>
              <a:t>데이터       시각화</a:t>
            </a:r>
            <a:endParaRPr lang="ko-KR" altLang="en-US" sz="1800" b="0">
              <a:latin typeface="나눔고딕" charset="0"/>
              <a:ea typeface="나눔고딕" charset="0"/>
              <a:cs typeface="Malgun Gothic Semilight" charset="0"/>
            </a:endParaRPr>
          </a:p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sz="1800" spc="-450" b="0">
                <a:latin typeface="나눔고딕" charset="0"/>
                <a:ea typeface="나눔고딕" charset="0"/>
                <a:cs typeface="Malgun Gothic Semilight" charset="0"/>
              </a:rPr>
              <a:t>시각화를                           통해                     시간적•문화적                 차이를                 두고               시각화</a:t>
            </a:r>
            <a:endParaRPr lang="ko-KR" altLang="en-US" sz="1800" b="0">
              <a:latin typeface="나눔명조" charset="0"/>
              <a:ea typeface="나눔명조" charset="0"/>
              <a:cs typeface="Malgun Gothic Semilight" charset="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99690" y="1456690"/>
            <a:ext cx="6938010" cy="323215"/>
          </a:xfrm>
          <a:prstGeom prst="rect">
            <a:avLst/>
          </a:prstGeom>
          <a:solidFill>
            <a:srgbClr val="FFC000">
              <a:alpha val="29019"/>
            </a:srgbClr>
          </a:solidFill>
        </p:spPr>
        <p:txBody>
          <a:bodyPr wrap="square" lIns="0" tIns="15240" rIns="0" bIns="0" numCol="1" vert="horz" anchor="t">
            <a:spAutoFit/>
          </a:bodyPr>
          <a:lstStyle/>
          <a:p>
            <a:pPr marL="80010" indent="0" latinLnBrk="0">
              <a:lnSpc>
                <a:spcPct val="100000"/>
              </a:lnSpc>
              <a:spcBef>
                <a:spcPts val="120"/>
              </a:spcBef>
              <a:buFontTx/>
              <a:buNone/>
            </a:pPr>
            <a:r>
              <a:rPr sz="2000" spc="-470" b="1">
                <a:latin typeface="Malgun Gothic" charset="0"/>
                <a:ea typeface="Malgun Gothic" charset="0"/>
                <a:cs typeface="Malgun Gothic" charset="0"/>
              </a:rPr>
              <a:t>목적</a:t>
            </a:r>
            <a:r>
              <a:rPr sz="2000" spc="-180" b="1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2000" b="1">
                <a:latin typeface="Malgun Gothic" charset="0"/>
                <a:ea typeface="Malgun Gothic" charset="0"/>
                <a:cs typeface="Malgun Gothic" charset="0"/>
              </a:rPr>
              <a:t>:</a:t>
            </a:r>
            <a:r>
              <a:rPr sz="2000" spc="-170" b="1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2000" spc="-400" b="1">
                <a:latin typeface="Malgun Gothic" charset="0"/>
                <a:ea typeface="Malgun Gothic" charset="0"/>
                <a:cs typeface="Malgun Gothic" charset="0"/>
              </a:rPr>
              <a:t>국내 음원 사이트 이용자의 음원 사용 행태  분석</a:t>
            </a:r>
            <a:endParaRPr lang="ko-KR" altLang="en-US" sz="2000" b="1"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5826760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b="0" dirty="0" err="1">
                <a:solidFill>
                  <a:srgbClr val="2A4F1D"/>
                </a:solidFill>
                <a:latin typeface="Malgun Gothic Semilight"/>
                <a:cs typeface="Malgun Gothic Semilight"/>
              </a:rPr>
              <a:t>자료추출</a:t>
            </a:r>
            <a:r>
              <a:rPr lang="ko-KR" altLang="en-US" sz="3600" b="0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 시 참고 사항 </a:t>
            </a:r>
            <a:r>
              <a:rPr lang="en-US" altLang="ko-KR" sz="3600" b="0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1</a:t>
            </a:r>
            <a:endParaRPr sz="3600" dirty="0">
              <a:latin typeface="Malgun Gothic Semilight"/>
              <a:cs typeface="Malgun Gothic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7455" y="4995545"/>
            <a:ext cx="7901940" cy="120015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Clr>
                <a:srgbClr val="1F2021"/>
              </a:buClr>
              <a:buFont typeface="MS Gothic"/>
              <a:buChar char="✓"/>
              <a:tabLst>
                <a:tab pos="299720" algn="l"/>
              </a:tabLst>
            </a:pPr>
            <a:r>
              <a:rPr lang="ko-KR" altLang="en-US" sz="2000" dirty="0">
                <a:latin typeface="Malgun Gothic Semilight"/>
                <a:cs typeface="Malgun Gothic Semilight"/>
              </a:rPr>
              <a:t>가설을 위한 월별 코로나 발생 시기 기준 </a:t>
            </a:r>
            <a:r>
              <a:rPr lang="ko-KR" altLang="en-US" sz="2000" dirty="0" err="1">
                <a:latin typeface="Malgun Gothic Semilight"/>
                <a:cs typeface="Malgun Gothic Semilight"/>
              </a:rPr>
              <a:t>으로</a:t>
            </a:r>
            <a:r>
              <a:rPr lang="ko-KR" altLang="en-US" sz="2000" dirty="0">
                <a:latin typeface="Malgun Gothic Semilight"/>
                <a:cs typeface="Malgun Gothic Semilight"/>
              </a:rPr>
              <a:t> 데이터 추출</a:t>
            </a:r>
          </a:p>
          <a:p>
            <a:pPr marL="299085" indent="-287020">
              <a:lnSpc>
                <a:spcPct val="100000"/>
              </a:lnSpc>
              <a:spcBef>
                <a:spcPts val="1060"/>
              </a:spcBef>
              <a:buClr>
                <a:srgbClr val="1F2021"/>
              </a:buClr>
              <a:buFont typeface="MS Gothic"/>
              <a:buChar char="✓"/>
              <a:tabLst>
                <a:tab pos="299720" algn="l"/>
              </a:tabLst>
            </a:pPr>
            <a:r>
              <a:rPr lang="ko-KR" altLang="en-US" sz="2000" dirty="0">
                <a:latin typeface="Malgun Gothic Semilight"/>
                <a:cs typeface="Malgun Gothic Semilight"/>
              </a:rPr>
              <a:t>코로나 발생 기준을 </a:t>
            </a:r>
            <a:r>
              <a:rPr lang="en-US" altLang="ko-KR" sz="2000" dirty="0">
                <a:latin typeface="Malgun Gothic Semilight"/>
                <a:cs typeface="Malgun Gothic Semilight"/>
              </a:rPr>
              <a:t>2020</a:t>
            </a:r>
            <a:r>
              <a:rPr lang="ko-KR" altLang="en-US" sz="2000" dirty="0">
                <a:latin typeface="Malgun Gothic Semilight"/>
                <a:cs typeface="Malgun Gothic Semilight"/>
              </a:rPr>
              <a:t>년 </a:t>
            </a:r>
            <a:r>
              <a:rPr lang="en-US" altLang="ko-KR" sz="2000" dirty="0">
                <a:latin typeface="Malgun Gothic Semilight"/>
                <a:cs typeface="Malgun Gothic Semilight"/>
              </a:rPr>
              <a:t>1</a:t>
            </a:r>
            <a:r>
              <a:rPr lang="ko-KR" altLang="en-US" sz="2000" dirty="0" err="1">
                <a:latin typeface="Malgun Gothic Semilight"/>
                <a:cs typeface="Malgun Gothic Semilight"/>
              </a:rPr>
              <a:t>월으로</a:t>
            </a:r>
            <a:r>
              <a:rPr lang="en-US" altLang="ko-KR" sz="2000" dirty="0">
                <a:latin typeface="Malgun Gothic Semilight"/>
                <a:cs typeface="Malgun Gothic Semilight"/>
              </a:rPr>
              <a:t>,</a:t>
            </a:r>
            <a:r>
              <a:rPr lang="ko-KR" altLang="en-US" sz="2000" dirty="0">
                <a:latin typeface="Malgun Gothic Semilight"/>
                <a:cs typeface="Malgun Gothic Semilight"/>
              </a:rPr>
              <a:t> 원활한 데이터 분석을 위해 </a:t>
            </a:r>
            <a:r>
              <a:rPr lang="en-US" altLang="ko-KR" sz="2000" dirty="0">
                <a:latin typeface="Malgun Gothic Semilight"/>
                <a:cs typeface="Malgun Gothic Semilight"/>
              </a:rPr>
              <a:t>2018</a:t>
            </a:r>
            <a:r>
              <a:rPr lang="ko-KR" altLang="en-US" sz="2000" dirty="0">
                <a:latin typeface="Malgun Gothic Semilight"/>
                <a:cs typeface="Malgun Gothic Semilight"/>
              </a:rPr>
              <a:t>년부터 </a:t>
            </a:r>
            <a:r>
              <a:rPr lang="en-US" altLang="ko-KR" sz="2000" dirty="0">
                <a:latin typeface="Malgun Gothic Semilight"/>
                <a:cs typeface="Malgun Gothic Semilight"/>
              </a:rPr>
              <a:t>2021</a:t>
            </a:r>
            <a:r>
              <a:rPr lang="ko-KR" altLang="en-US" sz="2000" dirty="0">
                <a:latin typeface="Malgun Gothic Semilight"/>
                <a:cs typeface="Malgun Gothic Semilight"/>
              </a:rPr>
              <a:t>년 현재까지의 데이터 추출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78510" y="250190"/>
            <a:ext cx="10768965" cy="6330950"/>
            <a:chOff x="778510" y="250190"/>
            <a:chExt cx="10768965" cy="6330950"/>
          </a:xfrm>
        </p:grpSpPr>
        <p:sp>
          <p:nvSpPr>
            <p:cNvPr id="6" name="object 6"/>
            <p:cNvSpPr>
              <a:spLocks/>
            </p:cNvSpPr>
            <p:nvPr/>
          </p:nvSpPr>
          <p:spPr>
            <a:xfrm rot="0">
              <a:off x="11147425" y="356870"/>
              <a:ext cx="384810" cy="793115"/>
            </a:xfrm>
            <a:custGeom>
              <a:gdLst>
                <a:gd fmla="*/ 0 w 384176" name="TX0"/>
                <a:gd fmla="*/ 792480 h 792481" name="TY0"/>
                <a:gd fmla="*/ 48171 w 384176" name="TX1"/>
                <a:gd fmla="*/ 789396 h 792481" name="TY1"/>
                <a:gd fmla="*/ 94558 w 384176" name="TX2"/>
                <a:gd fmla="*/ 780394 h 792481" name="TY2"/>
                <a:gd fmla="*/ 138799 w 384176" name="TX3"/>
                <a:gd fmla="*/ 765842 h 792481" name="TY3"/>
                <a:gd fmla="*/ 180536 w 384176" name="TX4"/>
                <a:gd fmla="*/ 746112 h 792481" name="TY4"/>
                <a:gd fmla="*/ 219408 w 384176" name="TX5"/>
                <a:gd fmla="*/ 721573 h 792481" name="TY5"/>
                <a:gd fmla="*/ 255056 w 384176" name="TX6"/>
                <a:gd fmla="*/ 692597 h 792481" name="TY6"/>
                <a:gd fmla="*/ 287118 w 384176" name="TX7"/>
                <a:gd fmla="*/ 659553 h 792481" name="TY7"/>
                <a:gd fmla="*/ 315235 w 384176" name="TX8"/>
                <a:gd fmla="*/ 622813 h 792481" name="TY8"/>
                <a:gd fmla="*/ 339048 w 384176" name="TX9"/>
                <a:gd fmla="*/ 582746 h 792481" name="TY9"/>
                <a:gd fmla="*/ 358195 w 384176" name="TX10"/>
                <a:gd fmla="*/ 539722 h 792481" name="TY10"/>
                <a:gd fmla="*/ 372317 w 384176" name="TX11"/>
                <a:gd fmla="*/ 494113 h 792481" name="TY11"/>
                <a:gd fmla="*/ 381055 w 384176" name="TX12"/>
                <a:gd fmla="*/ 446289 h 792481" name="TY12"/>
                <a:gd fmla="*/ 384048 w 384176" name="TX13"/>
                <a:gd fmla="*/ 396621 h 792481" name="TY13"/>
                <a:gd fmla="*/ 384048 w 384176" name="TX14"/>
                <a:gd fmla="*/ 395859 h 792481" name="TY14"/>
                <a:gd fmla="*/ 381055 w 384176" name="TX15"/>
                <a:gd fmla="*/ 346190 h 792481" name="TY15"/>
                <a:gd fmla="*/ 372317 w 384176" name="TX16"/>
                <a:gd fmla="*/ 298366 h 792481" name="TY16"/>
                <a:gd fmla="*/ 358195 w 384176" name="TX17"/>
                <a:gd fmla="*/ 252757 h 792481" name="TY17"/>
                <a:gd fmla="*/ 339048 w 384176" name="TX18"/>
                <a:gd fmla="*/ 209733 h 792481" name="TY18"/>
                <a:gd fmla="*/ 315235 w 384176" name="TX19"/>
                <a:gd fmla="*/ 169666 h 792481" name="TY19"/>
                <a:gd fmla="*/ 287118 w 384176" name="TX20"/>
                <a:gd fmla="*/ 132926 h 792481" name="TY20"/>
                <a:gd fmla="*/ 255056 w 384176" name="TX21"/>
                <a:gd fmla="*/ 99882 h 792481" name="TY21"/>
                <a:gd fmla="*/ 219408 w 384176" name="TX22"/>
                <a:gd fmla="*/ 70906 h 792481" name="TY22"/>
                <a:gd fmla="*/ 180536 w 384176" name="TX23"/>
                <a:gd fmla="*/ 46367 h 792481" name="TY23"/>
                <a:gd fmla="*/ 138799 w 384176" name="TX24"/>
                <a:gd fmla="*/ 26637 h 792481" name="TY24"/>
                <a:gd fmla="*/ 94558 w 384176" name="TX25"/>
                <a:gd fmla="*/ 12085 h 792481" name="TY25"/>
                <a:gd fmla="*/ 48171 w 384176" name="TX26"/>
                <a:gd fmla="*/ 3083 h 792481" name="TY26"/>
                <a:gd fmla="*/ 0 w 384176" name="TX27"/>
                <a:gd fmla="*/ 0 h 792481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384176" h="792481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7" name="object 7" descr="/Users/jeonmyeong-un/Library/Group Containers/L48J367XN4.com.infraware.PolarisOffice/EngineTemp/2841/image2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78510" y="250190"/>
              <a:ext cx="210820" cy="210820"/>
            </a:xfrm>
            <a:prstGeom prst="rect"/>
            <a:noFill/>
          </p:spPr>
        </p:pic>
        <p:sp>
          <p:nvSpPr>
            <p:cNvPr id="8" name="object 8"/>
            <p:cNvSpPr>
              <a:spLocks/>
            </p:cNvSpPr>
            <p:nvPr/>
          </p:nvSpPr>
          <p:spPr>
            <a:xfrm rot="0">
              <a:off x="793750" y="356870"/>
              <a:ext cx="10556875" cy="6124575"/>
            </a:xfrm>
            <a:custGeom>
              <a:gdLst>
                <a:gd fmla="*/ 179832 w 10556241" name="TX0"/>
                <a:gd fmla="*/ 2794 h 6123941" name="TY0"/>
                <a:gd fmla="*/ 10354818 w 10556241" name="TX1"/>
                <a:gd fmla="*/ 0 h 6123941" name="TY1"/>
                <a:gd fmla="*/ 380999 w 10556241" name="TX2"/>
                <a:gd fmla="*/ 783336 h 6123941" name="TY2"/>
                <a:gd fmla="*/ 10353929 w 10556241" name="TX3"/>
                <a:gd fmla="*/ 792353 h 6123941" name="TY3"/>
                <a:gd fmla="*/ 380999 w 10556241" name="TX4"/>
                <a:gd fmla="*/ 6123432 h 6123941" name="TY4"/>
                <a:gd fmla="*/ 333207 w 10556241" name="TX5"/>
                <a:gd fmla="*/ 6120372 h 6123941" name="TY5"/>
                <a:gd fmla="*/ 287185 w 10556241" name="TX6"/>
                <a:gd fmla="*/ 6111438 h 6123941" name="TY6"/>
                <a:gd fmla="*/ 243293 w 10556241" name="TX7"/>
                <a:gd fmla="*/ 6096998 h 6123941" name="TY7"/>
                <a:gd fmla="*/ 201887 w 10556241" name="TX8"/>
                <a:gd fmla="*/ 6077421 h 6123941" name="TY8"/>
                <a:gd fmla="*/ 163323 w 10556241" name="TX9"/>
                <a:gd fmla="*/ 6053073 h 6123941" name="TY9"/>
                <a:gd fmla="*/ 127960 w 10556241" name="TX10"/>
                <a:gd fmla="*/ 6024324 h 6123941" name="TY10"/>
                <a:gd fmla="*/ 96153 w 10556241" name="TX11"/>
                <a:gd fmla="*/ 5991541 h 6123941" name="TY11"/>
                <a:gd fmla="*/ 68260 w 10556241" name="TX12"/>
                <a:gd fmla="*/ 5955093 h 6123941" name="TY12"/>
                <a:gd fmla="*/ 44638 w 10556241" name="TX13"/>
                <a:gd fmla="*/ 5915347 h 6123941" name="TY13"/>
                <a:gd fmla="*/ 25644 w 10556241" name="TX14"/>
                <a:gd fmla="*/ 5872671 h 6123941" name="TY14"/>
                <a:gd fmla="*/ 11635 w 10556241" name="TX15"/>
                <a:gd fmla="*/ 5827434 h 6123941" name="TY15"/>
                <a:gd fmla="*/ 2968 w 10556241" name="TX16"/>
                <a:gd fmla="*/ 5780003 h 6123941" name="TY16"/>
                <a:gd fmla="*/ 0 w 10556241" name="TX17"/>
                <a:gd fmla="*/ 5730748 h 6123941" name="TY17"/>
                <a:gd fmla="*/ 0 w 10556241" name="TX18"/>
                <a:gd fmla="*/ 1176020 h 6123941" name="TY18"/>
                <a:gd fmla="*/ 2968 w 10556241" name="TX19"/>
                <a:gd fmla="*/ 1126754 h 6123941" name="TY19"/>
                <a:gd fmla="*/ 11635 w 10556241" name="TX20"/>
                <a:gd fmla="*/ 1079316 h 6123941" name="TY20"/>
                <a:gd fmla="*/ 25644 w 10556241" name="TX21"/>
                <a:gd fmla="*/ 1034075 h 6123941" name="TY21"/>
                <a:gd fmla="*/ 44638 w 10556241" name="TX22"/>
                <a:gd fmla="*/ 991398 h 6123941" name="TY22"/>
                <a:gd fmla="*/ 68260 w 10556241" name="TX23"/>
                <a:gd fmla="*/ 951652 h 6123941" name="TY23"/>
                <a:gd fmla="*/ 96153 w 10556241" name="TX24"/>
                <a:gd fmla="*/ 915205 h 6123941" name="TY24"/>
                <a:gd fmla="*/ 127960 w 10556241" name="TX25"/>
                <a:gd fmla="*/ 882425 h 6123941" name="TY25"/>
                <a:gd fmla="*/ 163323 w 10556241" name="TX26"/>
                <a:gd fmla="*/ 853680 h 6123941" name="TY26"/>
                <a:gd fmla="*/ 201887 w 10556241" name="TX27"/>
                <a:gd fmla="*/ 829336 h 6123941" name="TY27"/>
                <a:gd fmla="*/ 243293 w 10556241" name="TX28"/>
                <a:gd fmla="*/ 809762 h 6123941" name="TY28"/>
                <a:gd fmla="*/ 287185 w 10556241" name="TX29"/>
                <a:gd fmla="*/ 795326 h 6123941" name="TY29"/>
                <a:gd fmla="*/ 333207 w 10556241" name="TX30"/>
                <a:gd fmla="*/ 786394 h 6123941" name="TY30"/>
                <a:gd fmla="*/ 380999 w 10556241" name="TX31"/>
                <a:gd fmla="*/ 783336 h 6123941" name="TY31"/>
                <a:gd fmla="*/ 380999 w 10556241" name="TX32"/>
                <a:gd fmla="*/ 6120384 h 6123941" name="TY32"/>
                <a:gd fmla="*/ 10555986 w 10556241" name="TX33"/>
                <a:gd fmla="*/ 6120384 h 6123941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10556241" h="6123941">
                  <a:moveTo>
                    <a:pt x="179832" y="2794"/>
                  </a:moveTo>
                  <a:lnTo>
                    <a:pt x="10354818" y="0"/>
                  </a:lnTo>
                  <a:moveTo>
                    <a:pt x="380999" y="783336"/>
                  </a:moveTo>
                  <a:lnTo>
                    <a:pt x="10353929" y="792353"/>
                  </a:lnTo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9" name="object 9" descr="/Users/jeonmyeong-un/Library/Group Containers/L48J367XN4.com.infraware.PolarisOffice/EngineTemp/2841/image3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336655" y="6370320"/>
              <a:ext cx="210820" cy="210820"/>
            </a:xfrm>
            <a:prstGeom prst="rect"/>
            <a:noFill/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7DDCE8-D0FC-2649-AA19-CABF4E792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752600"/>
            <a:ext cx="4426585" cy="2780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5826760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b="0" dirty="0" err="1">
                <a:solidFill>
                  <a:srgbClr val="2A4F1D"/>
                </a:solidFill>
                <a:latin typeface="Malgun Gothic Semilight"/>
                <a:cs typeface="Malgun Gothic Semilight"/>
              </a:rPr>
              <a:t>자료추출</a:t>
            </a:r>
            <a:r>
              <a:rPr lang="ko-KR" altLang="en-US" sz="3600" b="0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 시 참고 사항 </a:t>
            </a:r>
            <a:r>
              <a:rPr lang="en-US" altLang="ko-KR" sz="3600" b="0" dirty="0">
                <a:solidFill>
                  <a:srgbClr val="2A4F1D"/>
                </a:solidFill>
                <a:latin typeface="Malgun Gothic Semilight"/>
                <a:cs typeface="Malgun Gothic Semilight"/>
              </a:rPr>
              <a:t>2</a:t>
            </a:r>
            <a:endParaRPr sz="3600" dirty="0">
              <a:latin typeface="Malgun Gothic Semilight"/>
              <a:cs typeface="Malgun Gothic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1226820"/>
            <a:ext cx="7901940" cy="44386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Clr>
                <a:srgbClr val="1F2021"/>
              </a:buClr>
              <a:buFont typeface="MS Gothic"/>
              <a:buChar char="✓"/>
              <a:tabLst>
                <a:tab pos="299720" algn="l"/>
              </a:tabLst>
            </a:pPr>
            <a:r>
              <a:rPr lang="ko-KR" altLang="en-US" sz="2000" dirty="0">
                <a:latin typeface="Malgun Gothic Semilight"/>
                <a:cs typeface="Malgun Gothic Semilight"/>
              </a:rPr>
              <a:t>원활한 데이터 분석을 위한 장르 압축 혹은 변경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83590" y="250190"/>
            <a:ext cx="10768965" cy="6330950"/>
            <a:chOff x="783590" y="250190"/>
            <a:chExt cx="10768965" cy="6330950"/>
          </a:xfrm>
        </p:grpSpPr>
        <p:sp>
          <p:nvSpPr>
            <p:cNvPr id="6" name="object 6"/>
            <p:cNvSpPr/>
            <p:nvPr/>
          </p:nvSpPr>
          <p:spPr>
            <a:xfrm>
              <a:off x="11152505" y="356870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590" y="250190"/>
              <a:ext cx="210185" cy="2101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8830" y="356870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3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735" y="6370320"/>
              <a:ext cx="210185" cy="21018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0BDC49-8FF9-4043-8E6A-0097C216C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70" y="1692275"/>
            <a:ext cx="7630160" cy="44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9005" y="2205355"/>
            <a:ext cx="1742440" cy="2629535"/>
            <a:chOff x="929005" y="2205355"/>
            <a:chExt cx="1742440" cy="2629535"/>
          </a:xfrm>
        </p:grpSpPr>
        <p:sp>
          <p:nvSpPr>
            <p:cNvPr id="3" name="object 3"/>
            <p:cNvSpPr/>
            <p:nvPr/>
          </p:nvSpPr>
          <p:spPr>
            <a:xfrm>
              <a:off x="929005" y="2205355"/>
              <a:ext cx="1487805" cy="1963420"/>
            </a:xfrm>
            <a:custGeom>
              <a:avLst/>
              <a:gdLst/>
              <a:ahLst/>
              <a:cxnLst/>
              <a:rect l="l" t="t" r="r" b="b"/>
              <a:pathLst>
                <a:path w="1487805" h="1963420">
                  <a:moveTo>
                    <a:pt x="951103" y="0"/>
                  </a:moveTo>
                  <a:lnTo>
                    <a:pt x="903634" y="1201"/>
                  </a:lnTo>
                  <a:lnTo>
                    <a:pt x="856767" y="4767"/>
                  </a:lnTo>
                  <a:lnTo>
                    <a:pt x="810557" y="10641"/>
                  </a:lnTo>
                  <a:lnTo>
                    <a:pt x="765059" y="18768"/>
                  </a:lnTo>
                  <a:lnTo>
                    <a:pt x="720326" y="29091"/>
                  </a:lnTo>
                  <a:lnTo>
                    <a:pt x="676414" y="41554"/>
                  </a:lnTo>
                  <a:lnTo>
                    <a:pt x="633377" y="56101"/>
                  </a:lnTo>
                  <a:lnTo>
                    <a:pt x="591269" y="72674"/>
                  </a:lnTo>
                  <a:lnTo>
                    <a:pt x="550145" y="91220"/>
                  </a:lnTo>
                  <a:lnTo>
                    <a:pt x="510059" y="111680"/>
                  </a:lnTo>
                  <a:lnTo>
                    <a:pt x="471066" y="133999"/>
                  </a:lnTo>
                  <a:lnTo>
                    <a:pt x="433220" y="158120"/>
                  </a:lnTo>
                  <a:lnTo>
                    <a:pt x="396576" y="183988"/>
                  </a:lnTo>
                  <a:lnTo>
                    <a:pt x="361189" y="211545"/>
                  </a:lnTo>
                  <a:lnTo>
                    <a:pt x="327112" y="240737"/>
                  </a:lnTo>
                  <a:lnTo>
                    <a:pt x="294401" y="271506"/>
                  </a:lnTo>
                  <a:lnTo>
                    <a:pt x="263109" y="303796"/>
                  </a:lnTo>
                  <a:lnTo>
                    <a:pt x="233292" y="337551"/>
                  </a:lnTo>
                  <a:lnTo>
                    <a:pt x="205003" y="372715"/>
                  </a:lnTo>
                  <a:lnTo>
                    <a:pt x="178298" y="409232"/>
                  </a:lnTo>
                  <a:lnTo>
                    <a:pt x="153230" y="447046"/>
                  </a:lnTo>
                  <a:lnTo>
                    <a:pt x="129855" y="486099"/>
                  </a:lnTo>
                  <a:lnTo>
                    <a:pt x="108226" y="526336"/>
                  </a:lnTo>
                  <a:lnTo>
                    <a:pt x="88399" y="567702"/>
                  </a:lnTo>
                  <a:lnTo>
                    <a:pt x="70427" y="610138"/>
                  </a:lnTo>
                  <a:lnTo>
                    <a:pt x="54366" y="653590"/>
                  </a:lnTo>
                  <a:lnTo>
                    <a:pt x="40269" y="698001"/>
                  </a:lnTo>
                  <a:lnTo>
                    <a:pt x="28191" y="743314"/>
                  </a:lnTo>
                  <a:lnTo>
                    <a:pt x="18188" y="789474"/>
                  </a:lnTo>
                  <a:lnTo>
                    <a:pt x="10312" y="836425"/>
                  </a:lnTo>
                  <a:lnTo>
                    <a:pt x="4619" y="884109"/>
                  </a:lnTo>
                  <a:lnTo>
                    <a:pt x="1164" y="932472"/>
                  </a:lnTo>
                  <a:lnTo>
                    <a:pt x="0" y="981455"/>
                  </a:lnTo>
                  <a:lnTo>
                    <a:pt x="1164" y="1030439"/>
                  </a:lnTo>
                  <a:lnTo>
                    <a:pt x="4619" y="1078802"/>
                  </a:lnTo>
                  <a:lnTo>
                    <a:pt x="10312" y="1126486"/>
                  </a:lnTo>
                  <a:lnTo>
                    <a:pt x="18188" y="1173437"/>
                  </a:lnTo>
                  <a:lnTo>
                    <a:pt x="28191" y="1219597"/>
                  </a:lnTo>
                  <a:lnTo>
                    <a:pt x="40269" y="1264910"/>
                  </a:lnTo>
                  <a:lnTo>
                    <a:pt x="54366" y="1309321"/>
                  </a:lnTo>
                  <a:lnTo>
                    <a:pt x="70427" y="1352773"/>
                  </a:lnTo>
                  <a:lnTo>
                    <a:pt x="88399" y="1395209"/>
                  </a:lnTo>
                  <a:lnTo>
                    <a:pt x="108226" y="1436575"/>
                  </a:lnTo>
                  <a:lnTo>
                    <a:pt x="129855" y="1476812"/>
                  </a:lnTo>
                  <a:lnTo>
                    <a:pt x="153230" y="1515865"/>
                  </a:lnTo>
                  <a:lnTo>
                    <a:pt x="178298" y="1553679"/>
                  </a:lnTo>
                  <a:lnTo>
                    <a:pt x="205003" y="1590196"/>
                  </a:lnTo>
                  <a:lnTo>
                    <a:pt x="233292" y="1625360"/>
                  </a:lnTo>
                  <a:lnTo>
                    <a:pt x="263109" y="1659115"/>
                  </a:lnTo>
                  <a:lnTo>
                    <a:pt x="294401" y="1691405"/>
                  </a:lnTo>
                  <a:lnTo>
                    <a:pt x="327112" y="1722174"/>
                  </a:lnTo>
                  <a:lnTo>
                    <a:pt x="361189" y="1751366"/>
                  </a:lnTo>
                  <a:lnTo>
                    <a:pt x="396576" y="1778923"/>
                  </a:lnTo>
                  <a:lnTo>
                    <a:pt x="433220" y="1804791"/>
                  </a:lnTo>
                  <a:lnTo>
                    <a:pt x="471066" y="1828912"/>
                  </a:lnTo>
                  <a:lnTo>
                    <a:pt x="510059" y="1851231"/>
                  </a:lnTo>
                  <a:lnTo>
                    <a:pt x="550145" y="1871691"/>
                  </a:lnTo>
                  <a:lnTo>
                    <a:pt x="591269" y="1890237"/>
                  </a:lnTo>
                  <a:lnTo>
                    <a:pt x="633377" y="1906810"/>
                  </a:lnTo>
                  <a:lnTo>
                    <a:pt x="676414" y="1921357"/>
                  </a:lnTo>
                  <a:lnTo>
                    <a:pt x="720326" y="1933820"/>
                  </a:lnTo>
                  <a:lnTo>
                    <a:pt x="765059" y="1944143"/>
                  </a:lnTo>
                  <a:lnTo>
                    <a:pt x="810557" y="1952270"/>
                  </a:lnTo>
                  <a:lnTo>
                    <a:pt x="856767" y="1958144"/>
                  </a:lnTo>
                  <a:lnTo>
                    <a:pt x="903634" y="1961710"/>
                  </a:lnTo>
                  <a:lnTo>
                    <a:pt x="951103" y="1962911"/>
                  </a:lnTo>
                  <a:lnTo>
                    <a:pt x="1002472" y="1961502"/>
                  </a:lnTo>
                  <a:lnTo>
                    <a:pt x="1053132" y="1957323"/>
                  </a:lnTo>
                  <a:lnTo>
                    <a:pt x="1103012" y="1950447"/>
                  </a:lnTo>
                  <a:lnTo>
                    <a:pt x="1152041" y="1940946"/>
                  </a:lnTo>
                  <a:lnTo>
                    <a:pt x="1200149" y="1928891"/>
                  </a:lnTo>
                  <a:lnTo>
                    <a:pt x="1247268" y="1914357"/>
                  </a:lnTo>
                  <a:lnTo>
                    <a:pt x="1293325" y="1897414"/>
                  </a:lnTo>
                  <a:lnTo>
                    <a:pt x="1338251" y="1878136"/>
                  </a:lnTo>
                  <a:lnTo>
                    <a:pt x="1381977" y="1856595"/>
                  </a:lnTo>
                  <a:lnTo>
                    <a:pt x="1424431" y="1832864"/>
                  </a:lnTo>
                  <a:lnTo>
                    <a:pt x="1487423" y="1791842"/>
                  </a:lnTo>
                  <a:lnTo>
                    <a:pt x="1487423" y="171068"/>
                  </a:lnTo>
                  <a:lnTo>
                    <a:pt x="1424431" y="130048"/>
                  </a:lnTo>
                  <a:lnTo>
                    <a:pt x="1381977" y="106316"/>
                  </a:lnTo>
                  <a:lnTo>
                    <a:pt x="1338251" y="84775"/>
                  </a:lnTo>
                  <a:lnTo>
                    <a:pt x="1293325" y="65497"/>
                  </a:lnTo>
                  <a:lnTo>
                    <a:pt x="1247268" y="48554"/>
                  </a:lnTo>
                  <a:lnTo>
                    <a:pt x="1200149" y="34020"/>
                  </a:lnTo>
                  <a:lnTo>
                    <a:pt x="1152041" y="21965"/>
                  </a:lnTo>
                  <a:lnTo>
                    <a:pt x="1103012" y="12464"/>
                  </a:lnTo>
                  <a:lnTo>
                    <a:pt x="1053132" y="5587"/>
                  </a:lnTo>
                  <a:lnTo>
                    <a:pt x="1002472" y="1409"/>
                  </a:lnTo>
                  <a:lnTo>
                    <a:pt x="9511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3640" y="2871470"/>
              <a:ext cx="1487805" cy="1963420"/>
            </a:xfrm>
            <a:custGeom>
              <a:avLst/>
              <a:gdLst/>
              <a:ahLst/>
              <a:cxnLst/>
              <a:rect l="l" t="t" r="r" b="b"/>
              <a:pathLst>
                <a:path w="1487805" h="1963420">
                  <a:moveTo>
                    <a:pt x="951103" y="0"/>
                  </a:moveTo>
                  <a:lnTo>
                    <a:pt x="1002472" y="1409"/>
                  </a:lnTo>
                  <a:lnTo>
                    <a:pt x="1053132" y="5587"/>
                  </a:lnTo>
                  <a:lnTo>
                    <a:pt x="1103012" y="12464"/>
                  </a:lnTo>
                  <a:lnTo>
                    <a:pt x="1152041" y="21965"/>
                  </a:lnTo>
                  <a:lnTo>
                    <a:pt x="1200149" y="34020"/>
                  </a:lnTo>
                  <a:lnTo>
                    <a:pt x="1247268" y="48554"/>
                  </a:lnTo>
                  <a:lnTo>
                    <a:pt x="1293325" y="65497"/>
                  </a:lnTo>
                  <a:lnTo>
                    <a:pt x="1338251" y="84775"/>
                  </a:lnTo>
                  <a:lnTo>
                    <a:pt x="1381977" y="106316"/>
                  </a:lnTo>
                  <a:lnTo>
                    <a:pt x="1424431" y="130048"/>
                  </a:lnTo>
                  <a:lnTo>
                    <a:pt x="1487423" y="171068"/>
                  </a:lnTo>
                  <a:lnTo>
                    <a:pt x="1487423" y="1791842"/>
                  </a:lnTo>
                  <a:lnTo>
                    <a:pt x="1424431" y="1832864"/>
                  </a:lnTo>
                  <a:lnTo>
                    <a:pt x="1381977" y="1856595"/>
                  </a:lnTo>
                  <a:lnTo>
                    <a:pt x="1338251" y="1878136"/>
                  </a:lnTo>
                  <a:lnTo>
                    <a:pt x="1293325" y="1897414"/>
                  </a:lnTo>
                  <a:lnTo>
                    <a:pt x="1247268" y="1914357"/>
                  </a:lnTo>
                  <a:lnTo>
                    <a:pt x="1200149" y="1928891"/>
                  </a:lnTo>
                  <a:lnTo>
                    <a:pt x="1152041" y="1940946"/>
                  </a:lnTo>
                  <a:lnTo>
                    <a:pt x="1103012" y="1950447"/>
                  </a:lnTo>
                  <a:lnTo>
                    <a:pt x="1053132" y="1957323"/>
                  </a:lnTo>
                  <a:lnTo>
                    <a:pt x="1002472" y="1961502"/>
                  </a:lnTo>
                  <a:lnTo>
                    <a:pt x="951103" y="1962911"/>
                  </a:lnTo>
                  <a:lnTo>
                    <a:pt x="903634" y="1961710"/>
                  </a:lnTo>
                  <a:lnTo>
                    <a:pt x="856767" y="1958144"/>
                  </a:lnTo>
                  <a:lnTo>
                    <a:pt x="810557" y="1952270"/>
                  </a:lnTo>
                  <a:lnTo>
                    <a:pt x="765059" y="1944143"/>
                  </a:lnTo>
                  <a:lnTo>
                    <a:pt x="720326" y="1933820"/>
                  </a:lnTo>
                  <a:lnTo>
                    <a:pt x="676414" y="1921357"/>
                  </a:lnTo>
                  <a:lnTo>
                    <a:pt x="633377" y="1906810"/>
                  </a:lnTo>
                  <a:lnTo>
                    <a:pt x="591269" y="1890237"/>
                  </a:lnTo>
                  <a:lnTo>
                    <a:pt x="550145" y="1871691"/>
                  </a:lnTo>
                  <a:lnTo>
                    <a:pt x="510059" y="1851231"/>
                  </a:lnTo>
                  <a:lnTo>
                    <a:pt x="471066" y="1828912"/>
                  </a:lnTo>
                  <a:lnTo>
                    <a:pt x="433220" y="1804791"/>
                  </a:lnTo>
                  <a:lnTo>
                    <a:pt x="396576" y="1778923"/>
                  </a:lnTo>
                  <a:lnTo>
                    <a:pt x="361189" y="1751366"/>
                  </a:lnTo>
                  <a:lnTo>
                    <a:pt x="327112" y="1722174"/>
                  </a:lnTo>
                  <a:lnTo>
                    <a:pt x="294401" y="1691405"/>
                  </a:lnTo>
                  <a:lnTo>
                    <a:pt x="263109" y="1659115"/>
                  </a:lnTo>
                  <a:lnTo>
                    <a:pt x="233292" y="1625360"/>
                  </a:lnTo>
                  <a:lnTo>
                    <a:pt x="205003" y="1590196"/>
                  </a:lnTo>
                  <a:lnTo>
                    <a:pt x="178298" y="1553679"/>
                  </a:lnTo>
                  <a:lnTo>
                    <a:pt x="153230" y="1515865"/>
                  </a:lnTo>
                  <a:lnTo>
                    <a:pt x="129855" y="1476812"/>
                  </a:lnTo>
                  <a:lnTo>
                    <a:pt x="108226" y="1436575"/>
                  </a:lnTo>
                  <a:lnTo>
                    <a:pt x="88399" y="1395209"/>
                  </a:lnTo>
                  <a:lnTo>
                    <a:pt x="70427" y="1352773"/>
                  </a:lnTo>
                  <a:lnTo>
                    <a:pt x="54366" y="1309321"/>
                  </a:lnTo>
                  <a:lnTo>
                    <a:pt x="40269" y="1264910"/>
                  </a:lnTo>
                  <a:lnTo>
                    <a:pt x="28191" y="1219597"/>
                  </a:lnTo>
                  <a:lnTo>
                    <a:pt x="18188" y="1173437"/>
                  </a:lnTo>
                  <a:lnTo>
                    <a:pt x="10312" y="1126486"/>
                  </a:lnTo>
                  <a:lnTo>
                    <a:pt x="4619" y="1078802"/>
                  </a:lnTo>
                  <a:lnTo>
                    <a:pt x="1164" y="1030439"/>
                  </a:lnTo>
                  <a:lnTo>
                    <a:pt x="0" y="981455"/>
                  </a:lnTo>
                  <a:lnTo>
                    <a:pt x="1164" y="932472"/>
                  </a:lnTo>
                  <a:lnTo>
                    <a:pt x="4619" y="884109"/>
                  </a:lnTo>
                  <a:lnTo>
                    <a:pt x="10312" y="836425"/>
                  </a:lnTo>
                  <a:lnTo>
                    <a:pt x="18188" y="789474"/>
                  </a:lnTo>
                  <a:lnTo>
                    <a:pt x="28191" y="743314"/>
                  </a:lnTo>
                  <a:lnTo>
                    <a:pt x="40269" y="698001"/>
                  </a:lnTo>
                  <a:lnTo>
                    <a:pt x="54366" y="653590"/>
                  </a:lnTo>
                  <a:lnTo>
                    <a:pt x="70427" y="610138"/>
                  </a:lnTo>
                  <a:lnTo>
                    <a:pt x="88399" y="567702"/>
                  </a:lnTo>
                  <a:lnTo>
                    <a:pt x="108226" y="526336"/>
                  </a:lnTo>
                  <a:lnTo>
                    <a:pt x="129855" y="486099"/>
                  </a:lnTo>
                  <a:lnTo>
                    <a:pt x="153230" y="447046"/>
                  </a:lnTo>
                  <a:lnTo>
                    <a:pt x="178298" y="409232"/>
                  </a:lnTo>
                  <a:lnTo>
                    <a:pt x="205003" y="372715"/>
                  </a:lnTo>
                  <a:lnTo>
                    <a:pt x="233292" y="337551"/>
                  </a:lnTo>
                  <a:lnTo>
                    <a:pt x="263109" y="303796"/>
                  </a:lnTo>
                  <a:lnTo>
                    <a:pt x="294401" y="271506"/>
                  </a:lnTo>
                  <a:lnTo>
                    <a:pt x="327112" y="240737"/>
                  </a:lnTo>
                  <a:lnTo>
                    <a:pt x="361189" y="211545"/>
                  </a:lnTo>
                  <a:lnTo>
                    <a:pt x="396576" y="183988"/>
                  </a:lnTo>
                  <a:lnTo>
                    <a:pt x="433220" y="158120"/>
                  </a:lnTo>
                  <a:lnTo>
                    <a:pt x="471066" y="133999"/>
                  </a:lnTo>
                  <a:lnTo>
                    <a:pt x="510059" y="111680"/>
                  </a:lnTo>
                  <a:lnTo>
                    <a:pt x="550145" y="91220"/>
                  </a:lnTo>
                  <a:lnTo>
                    <a:pt x="591269" y="72674"/>
                  </a:lnTo>
                  <a:lnTo>
                    <a:pt x="633377" y="56101"/>
                  </a:lnTo>
                  <a:lnTo>
                    <a:pt x="676414" y="41554"/>
                  </a:lnTo>
                  <a:lnTo>
                    <a:pt x="720326" y="29091"/>
                  </a:lnTo>
                  <a:lnTo>
                    <a:pt x="765059" y="18768"/>
                  </a:lnTo>
                  <a:lnTo>
                    <a:pt x="810557" y="10641"/>
                  </a:lnTo>
                  <a:lnTo>
                    <a:pt x="856767" y="4767"/>
                  </a:lnTo>
                  <a:lnTo>
                    <a:pt x="903634" y="1201"/>
                  </a:lnTo>
                  <a:lnTo>
                    <a:pt x="951103" y="0"/>
                  </a:lnTo>
                  <a:close/>
                </a:path>
              </a:pathLst>
            </a:custGeom>
            <a:ln w="27432">
              <a:solidFill>
                <a:srgbClr val="92D0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41680" y="269875"/>
            <a:ext cx="10768330" cy="6330950"/>
            <a:chOff x="741680" y="269875"/>
            <a:chExt cx="10768330" cy="6330950"/>
          </a:xfrm>
        </p:grpSpPr>
        <p:sp>
          <p:nvSpPr>
            <p:cNvPr id="8" name="object 8"/>
            <p:cNvSpPr/>
            <p:nvPr/>
          </p:nvSpPr>
          <p:spPr>
            <a:xfrm>
              <a:off x="11110595" y="376555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80" y="269875"/>
              <a:ext cx="210185" cy="2101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6920" y="376555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3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9825" y="6390005"/>
              <a:ext cx="210185" cy="21018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1514475" y="3103245"/>
            <a:ext cx="1050925" cy="13982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lang="ko-KR" altLang="en-US" sz="2000" b="1" spc="-245" dirty="0">
                <a:solidFill>
                  <a:srgbClr val="404040"/>
                </a:solidFill>
                <a:latin typeface="Malgun Gothic"/>
                <a:cs typeface="Malgun Gothic"/>
              </a:rPr>
              <a:t>가설 분석 및 데이터분석과 시각화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DA10F2-927E-2045-A81F-581590094177}"/>
              </a:ext>
            </a:extLst>
          </p:cNvPr>
          <p:cNvSpPr txBox="1"/>
          <p:nvPr/>
        </p:nvSpPr>
        <p:spPr>
          <a:xfrm>
            <a:off x="3098800" y="2510155"/>
            <a:ext cx="7490460" cy="25533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200000"/>
              </a:lnSpc>
              <a:buFontTx/>
              <a:buNone/>
            </a:pPr>
            <a:r>
              <a:rPr lang="ko-KR" altLang="en-US" sz="2000" b="1"/>
              <a:t>가설 사계절 별로 선호되는 특정한 장르가 존재한다</a:t>
            </a:r>
            <a:r>
              <a:rPr lang="en-US" altLang="ko-KR" sz="2000" b="1"/>
              <a:t>(2018.01 ~ 2021.06)</a:t>
            </a:r>
            <a:endParaRPr lang="ko-KR" altLang="en-US" sz="2000" b="1"/>
          </a:p>
          <a:p>
            <a:pPr marL="0" indent="0" latinLnBrk="0">
              <a:lnSpc>
                <a:spcPct val="200000"/>
              </a:lnSpc>
              <a:buFontTx/>
              <a:buNone/>
            </a:pPr>
            <a:r>
              <a:rPr lang="ko-KR" altLang="en-US" sz="2000" b="1"/>
              <a:t>가설 </a:t>
            </a:r>
            <a:r>
              <a:rPr lang="en-US" altLang="ko-KR" sz="2000" b="1"/>
              <a:t> </a:t>
            </a:r>
            <a:r>
              <a:rPr lang="ko-KR" altLang="en-US" sz="2000" b="1"/>
              <a:t>댄스곡이 여름에 인기있는 음원 장르이다</a:t>
            </a:r>
            <a:r>
              <a:rPr lang="en-US" altLang="ko-KR" sz="2000" b="1"/>
              <a:t>. (2019.01~2021.06)</a:t>
            </a:r>
            <a:r>
              <a:rPr lang="ko-KR" altLang="en-US" sz="2000"/>
              <a:t> </a:t>
            </a:r>
            <a:endParaRPr lang="ko-KR" altLang="en-US" sz="2000"/>
          </a:p>
          <a:p>
            <a:pPr marL="0" indent="0" latinLnBrk="0">
              <a:lnSpc>
                <a:spcPct val="200000"/>
              </a:lnSpc>
              <a:buFontTx/>
              <a:buNone/>
            </a:pPr>
            <a:r>
              <a:rPr lang="ko-KR" altLang="en-US" sz="2000" b="1"/>
              <a:t>가설 봄에는 </a:t>
            </a:r>
            <a:r>
              <a:rPr lang="en-US" altLang="ko-KR" sz="2000" b="1"/>
              <a:t>'</a:t>
            </a:r>
            <a:r>
              <a:rPr lang="ko-KR" altLang="en-US" sz="2000" b="1"/>
              <a:t>봄</a:t>
            </a:r>
            <a:r>
              <a:rPr lang="en-US" altLang="ko-KR" sz="2000" b="1"/>
              <a:t>'</a:t>
            </a:r>
            <a:r>
              <a:rPr lang="ko-KR" altLang="en-US" sz="2000" b="1"/>
              <a:t>이 들어간 노래 제목이 인기있을까</a:t>
            </a:r>
            <a:r>
              <a:rPr lang="en-US" altLang="ko-KR" sz="2000" b="1"/>
              <a:t>?</a:t>
            </a:r>
            <a:endParaRPr lang="ko-KR" altLang="en-US" sz="2000" b="1"/>
          </a:p>
          <a:p>
            <a:pPr marL="0" indent="0" latinLnBrk="0">
              <a:lnSpc>
                <a:spcPct val="200000"/>
              </a:lnSpc>
              <a:buFontTx/>
              <a:buNone/>
            </a:pPr>
            <a:r>
              <a:rPr lang="ko-KR" altLang="en-US" sz="2000" b="1"/>
              <a:t>가설 코로나</a:t>
            </a:r>
            <a:r>
              <a:rPr lang="en-US" altLang="ko-KR" sz="2000" b="1"/>
              <a:t>19 </a:t>
            </a:r>
            <a:r>
              <a:rPr lang="ko-KR" altLang="en-US" sz="2000" b="1"/>
              <a:t>유행 전후 멜론 차트 변화</a:t>
            </a:r>
            <a:endParaRPr lang="ko-KR" altLang="en-US" sz="20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1A05CA-A169-2948-A4EC-DD3B3A5D972F}"/>
              </a:ext>
            </a:extLst>
          </p:cNvPr>
          <p:cNvSpPr/>
          <p:nvPr/>
        </p:nvSpPr>
        <p:spPr>
          <a:xfrm>
            <a:off x="3098800" y="2362200"/>
            <a:ext cx="8214360" cy="3048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F8029C5-6D25-7A4A-AF6A-46BDCF3EF587}"/>
              </a:ext>
            </a:extLst>
          </p:cNvPr>
          <p:cNvCxnSpPr>
            <a:cxnSpLocks/>
          </p:cNvCxnSpPr>
          <p:nvPr/>
        </p:nvCxnSpPr>
        <p:spPr>
          <a:xfrm>
            <a:off x="2671445" y="3853180"/>
            <a:ext cx="427355" cy="0"/>
          </a:xfrm>
          <a:prstGeom prst="straightConnector1">
            <a:avLst/>
          </a:prstGeom>
          <a:ln w="603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9">
            <a:extLst>
              <a:ext uri="{FF2B5EF4-FFF2-40B4-BE49-F238E27FC236}">
                <a16:creationId xmlns:a16="http://schemas.microsoft.com/office/drawing/2014/main" id="{FC2C15F6-FEF8-D64B-AE33-721423DAF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840" y="433705"/>
            <a:ext cx="7446010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가설 분석 및 데이터 분석과 시각화</a:t>
            </a:r>
            <a:endParaRPr sz="3600" dirty="0">
              <a:latin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0474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46760" y="249555"/>
            <a:ext cx="10768330" cy="6330950"/>
            <a:chOff x="746760" y="249555"/>
            <a:chExt cx="10768330" cy="6330950"/>
          </a:xfrm>
        </p:grpSpPr>
        <p:sp>
          <p:nvSpPr>
            <p:cNvPr id="8" name="object 8"/>
            <p:cNvSpPr>
              <a:spLocks/>
            </p:cNvSpPr>
            <p:nvPr/>
          </p:nvSpPr>
          <p:spPr>
            <a:xfrm rot="0">
              <a:off x="11115675" y="356235"/>
              <a:ext cx="384810" cy="793115"/>
            </a:xfrm>
            <a:custGeom>
              <a:gdLst>
                <a:gd fmla="*/ 0 w 384176" name="TX0"/>
                <a:gd fmla="*/ 792480 h 792481" name="TY0"/>
                <a:gd fmla="*/ 48171 w 384176" name="TX1"/>
                <a:gd fmla="*/ 789396 h 792481" name="TY1"/>
                <a:gd fmla="*/ 94558 w 384176" name="TX2"/>
                <a:gd fmla="*/ 780394 h 792481" name="TY2"/>
                <a:gd fmla="*/ 138799 w 384176" name="TX3"/>
                <a:gd fmla="*/ 765842 h 792481" name="TY3"/>
                <a:gd fmla="*/ 180536 w 384176" name="TX4"/>
                <a:gd fmla="*/ 746112 h 792481" name="TY4"/>
                <a:gd fmla="*/ 219408 w 384176" name="TX5"/>
                <a:gd fmla="*/ 721573 h 792481" name="TY5"/>
                <a:gd fmla="*/ 255056 w 384176" name="TX6"/>
                <a:gd fmla="*/ 692597 h 792481" name="TY6"/>
                <a:gd fmla="*/ 287118 w 384176" name="TX7"/>
                <a:gd fmla="*/ 659553 h 792481" name="TY7"/>
                <a:gd fmla="*/ 315235 w 384176" name="TX8"/>
                <a:gd fmla="*/ 622813 h 792481" name="TY8"/>
                <a:gd fmla="*/ 339048 w 384176" name="TX9"/>
                <a:gd fmla="*/ 582746 h 792481" name="TY9"/>
                <a:gd fmla="*/ 358195 w 384176" name="TX10"/>
                <a:gd fmla="*/ 539722 h 792481" name="TY10"/>
                <a:gd fmla="*/ 372317 w 384176" name="TX11"/>
                <a:gd fmla="*/ 494113 h 792481" name="TY11"/>
                <a:gd fmla="*/ 381055 w 384176" name="TX12"/>
                <a:gd fmla="*/ 446289 h 792481" name="TY12"/>
                <a:gd fmla="*/ 384048 w 384176" name="TX13"/>
                <a:gd fmla="*/ 396621 h 792481" name="TY13"/>
                <a:gd fmla="*/ 384048 w 384176" name="TX14"/>
                <a:gd fmla="*/ 395859 h 792481" name="TY14"/>
                <a:gd fmla="*/ 381055 w 384176" name="TX15"/>
                <a:gd fmla="*/ 346190 h 792481" name="TY15"/>
                <a:gd fmla="*/ 372317 w 384176" name="TX16"/>
                <a:gd fmla="*/ 298366 h 792481" name="TY16"/>
                <a:gd fmla="*/ 358195 w 384176" name="TX17"/>
                <a:gd fmla="*/ 252757 h 792481" name="TY17"/>
                <a:gd fmla="*/ 339048 w 384176" name="TX18"/>
                <a:gd fmla="*/ 209733 h 792481" name="TY18"/>
                <a:gd fmla="*/ 315235 w 384176" name="TX19"/>
                <a:gd fmla="*/ 169666 h 792481" name="TY19"/>
                <a:gd fmla="*/ 287118 w 384176" name="TX20"/>
                <a:gd fmla="*/ 132926 h 792481" name="TY20"/>
                <a:gd fmla="*/ 255056 w 384176" name="TX21"/>
                <a:gd fmla="*/ 99882 h 792481" name="TY21"/>
                <a:gd fmla="*/ 219408 w 384176" name="TX22"/>
                <a:gd fmla="*/ 70906 h 792481" name="TY22"/>
                <a:gd fmla="*/ 180536 w 384176" name="TX23"/>
                <a:gd fmla="*/ 46367 h 792481" name="TY23"/>
                <a:gd fmla="*/ 138799 w 384176" name="TX24"/>
                <a:gd fmla="*/ 26637 h 792481" name="TY24"/>
                <a:gd fmla="*/ 94558 w 384176" name="TX25"/>
                <a:gd fmla="*/ 12085 h 792481" name="TY25"/>
                <a:gd fmla="*/ 48171 w 384176" name="TX26"/>
                <a:gd fmla="*/ 3083 h 792481" name="TY26"/>
                <a:gd fmla="*/ 0 w 384176" name="TX27"/>
                <a:gd fmla="*/ 0 h 792481" name="TY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</a:cxnLst>
              <a:rect l="l" t="t" r="r" b="b"/>
              <a:pathLst>
                <a:path w="384176" h="792481">
                  <a:moveTo>
                    <a:pt x="0" y="792480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1"/>
                  </a:lnTo>
                  <a:lnTo>
                    <a:pt x="384048" y="395859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9" name="object 9" descr="/Users/jeonmyeong-un/Library/Group Containers/L48J367XN4.com.infraware.PolarisOffice/EngineTemp/2841/image2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46760" y="249554"/>
              <a:ext cx="210820" cy="210820"/>
            </a:xfrm>
            <a:prstGeom prst="rect"/>
            <a:noFill/>
          </p:spPr>
        </p:pic>
        <p:sp>
          <p:nvSpPr>
            <p:cNvPr id="10" name="object 10"/>
            <p:cNvSpPr>
              <a:spLocks/>
            </p:cNvSpPr>
            <p:nvPr/>
          </p:nvSpPr>
          <p:spPr>
            <a:xfrm rot="0">
              <a:off x="762000" y="356235"/>
              <a:ext cx="10556875" cy="6124575"/>
            </a:xfrm>
            <a:custGeom>
              <a:gdLst>
                <a:gd fmla="*/ 179832 w 10556241" name="TX0"/>
                <a:gd fmla="*/ 2794 h 6123941" name="TY0"/>
                <a:gd fmla="*/ 10354818 w 10556241" name="TX1"/>
                <a:gd fmla="*/ 0 h 6123941" name="TY1"/>
                <a:gd fmla="*/ 380999 w 10556241" name="TX2"/>
                <a:gd fmla="*/ 783336 h 6123941" name="TY2"/>
                <a:gd fmla="*/ 10353929 w 10556241" name="TX3"/>
                <a:gd fmla="*/ 792353 h 6123941" name="TY3"/>
                <a:gd fmla="*/ 380999 w 10556241" name="TX4"/>
                <a:gd fmla="*/ 6123432 h 6123941" name="TY4"/>
                <a:gd fmla="*/ 333207 w 10556241" name="TX5"/>
                <a:gd fmla="*/ 6120372 h 6123941" name="TY5"/>
                <a:gd fmla="*/ 287185 w 10556241" name="TX6"/>
                <a:gd fmla="*/ 6111438 h 6123941" name="TY6"/>
                <a:gd fmla="*/ 243293 w 10556241" name="TX7"/>
                <a:gd fmla="*/ 6096998 h 6123941" name="TY7"/>
                <a:gd fmla="*/ 201887 w 10556241" name="TX8"/>
                <a:gd fmla="*/ 6077421 h 6123941" name="TY8"/>
                <a:gd fmla="*/ 163323 w 10556241" name="TX9"/>
                <a:gd fmla="*/ 6053073 h 6123941" name="TY9"/>
                <a:gd fmla="*/ 127960 w 10556241" name="TX10"/>
                <a:gd fmla="*/ 6024324 h 6123941" name="TY10"/>
                <a:gd fmla="*/ 96153 w 10556241" name="TX11"/>
                <a:gd fmla="*/ 5991541 h 6123941" name="TY11"/>
                <a:gd fmla="*/ 68260 w 10556241" name="TX12"/>
                <a:gd fmla="*/ 5955093 h 6123941" name="TY12"/>
                <a:gd fmla="*/ 44638 w 10556241" name="TX13"/>
                <a:gd fmla="*/ 5915347 h 6123941" name="TY13"/>
                <a:gd fmla="*/ 25644 w 10556241" name="TX14"/>
                <a:gd fmla="*/ 5872671 h 6123941" name="TY14"/>
                <a:gd fmla="*/ 11635 w 10556241" name="TX15"/>
                <a:gd fmla="*/ 5827434 h 6123941" name="TY15"/>
                <a:gd fmla="*/ 2968 w 10556241" name="TX16"/>
                <a:gd fmla="*/ 5780003 h 6123941" name="TY16"/>
                <a:gd fmla="*/ 0 w 10556241" name="TX17"/>
                <a:gd fmla="*/ 5730748 h 6123941" name="TY17"/>
                <a:gd fmla="*/ 0 w 10556241" name="TX18"/>
                <a:gd fmla="*/ 1176020 h 6123941" name="TY18"/>
                <a:gd fmla="*/ 2968 w 10556241" name="TX19"/>
                <a:gd fmla="*/ 1126754 h 6123941" name="TY19"/>
                <a:gd fmla="*/ 11635 w 10556241" name="TX20"/>
                <a:gd fmla="*/ 1079316 h 6123941" name="TY20"/>
                <a:gd fmla="*/ 25644 w 10556241" name="TX21"/>
                <a:gd fmla="*/ 1034075 h 6123941" name="TY21"/>
                <a:gd fmla="*/ 44638 w 10556241" name="TX22"/>
                <a:gd fmla="*/ 991398 h 6123941" name="TY22"/>
                <a:gd fmla="*/ 68260 w 10556241" name="TX23"/>
                <a:gd fmla="*/ 951652 h 6123941" name="TY23"/>
                <a:gd fmla="*/ 96153 w 10556241" name="TX24"/>
                <a:gd fmla="*/ 915205 h 6123941" name="TY24"/>
                <a:gd fmla="*/ 127960 w 10556241" name="TX25"/>
                <a:gd fmla="*/ 882425 h 6123941" name="TY25"/>
                <a:gd fmla="*/ 163323 w 10556241" name="TX26"/>
                <a:gd fmla="*/ 853680 h 6123941" name="TY26"/>
                <a:gd fmla="*/ 201887 w 10556241" name="TX27"/>
                <a:gd fmla="*/ 829336 h 6123941" name="TY27"/>
                <a:gd fmla="*/ 243293 w 10556241" name="TX28"/>
                <a:gd fmla="*/ 809762 h 6123941" name="TY28"/>
                <a:gd fmla="*/ 287185 w 10556241" name="TX29"/>
                <a:gd fmla="*/ 795326 h 6123941" name="TY29"/>
                <a:gd fmla="*/ 333207 w 10556241" name="TX30"/>
                <a:gd fmla="*/ 786394 h 6123941" name="TY30"/>
                <a:gd fmla="*/ 380999 w 10556241" name="TX31"/>
                <a:gd fmla="*/ 783336 h 6123941" name="TY31"/>
                <a:gd fmla="*/ 380999 w 10556241" name="TX32"/>
                <a:gd fmla="*/ 6120384 h 6123941" name="TY32"/>
                <a:gd fmla="*/ 10555986 w 10556241" name="TX33"/>
                <a:gd fmla="*/ 6120384 h 6123941" name="TY3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10556241" h="6123941">
                  <a:moveTo>
                    <a:pt x="179832" y="2794"/>
                  </a:moveTo>
                  <a:lnTo>
                    <a:pt x="10354818" y="0"/>
                  </a:lnTo>
                  <a:moveTo>
                    <a:pt x="380999" y="783336"/>
                  </a:moveTo>
                  <a:lnTo>
                    <a:pt x="10353929" y="792353"/>
                  </a:lnTo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20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  <a:moveTo>
                    <a:pt x="380999" y="6120384"/>
                  </a:moveTo>
                  <a:lnTo>
                    <a:pt x="10555986" y="6120384"/>
                  </a:lnTo>
                </a:path>
              </a:pathLst>
            </a:custGeom>
            <a:ln w="30480" cap="flat" cmpd="sng">
              <a:solidFill>
                <a:srgbClr val="7DB867">
                  <a:alpha val="100000"/>
                </a:srgbClr>
              </a:solidFill>
              <a:prstDash val="solid"/>
            </a:ln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/>
            </a:p>
          </p:txBody>
        </p:sp>
        <p:pic>
          <p:nvPicPr>
            <p:cNvPr id="11" name="object 11" descr="/Users/jeonmyeong-un/Library/Group Containers/L48J367XN4.com.infraware.PolarisOffice/EngineTemp/2841/image3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304905" y="6369685"/>
              <a:ext cx="210820" cy="210820"/>
            </a:xfrm>
            <a:prstGeom prst="rect"/>
            <a:noFill/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FC2C15F6-FEF8-D64B-AE33-721423DAF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555" y="566420"/>
            <a:ext cx="10952480" cy="751205"/>
          </a:xfrm>
          <a:prstGeom prst="rect">
            <a:avLst/>
          </a:prstGeom>
        </p:spPr>
        <p:txBody>
          <a:bodyPr wrap="square" lIns="0" tIns="12700" rIns="0" bIns="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/>
              <a:t>가설) </a:t>
            </a:r>
            <a:r>
              <a:rPr lang="en-US" altLang="ko-KR" sz="2400" i="0" b="1">
                <a:latin typeface="Malgun Gothic" charset="0"/>
                <a:ea typeface="맑은 고딕" charset="0"/>
                <a:cs typeface="Malgun Gothic" charset="0"/>
              </a:rPr>
              <a:t>🤔</a:t>
            </a:r>
            <a:r>
              <a:rPr lang="en-US" altLang="ko-KR" sz="2400" i="0" b="1">
                <a:latin typeface="Malgun Gothic" charset="0"/>
                <a:ea typeface="맑은 고딕" charset="0"/>
                <a:cs typeface="Malgun Gothic" charset="0"/>
              </a:rPr>
              <a:t> </a:t>
            </a:r>
            <a:r>
              <a:rPr lang="ko-KR" altLang="en-US" sz="2400"/>
              <a:t>사계절 별로 선호되는 특정한 장르가 존재</a:t>
            </a:r>
            <a:r>
              <a:rPr lang="ko-KR" altLang="en-US" sz="2400"/>
              <a:t>할까?</a:t>
            </a:r>
            <a:r>
              <a:rPr lang="en-US" altLang="ko-KR" sz="2400"/>
              <a:t/>
            </a:r>
            <a:br>
              <a:rPr lang="en-US" altLang="ko-KR" sz="2400"/>
            </a:br>
            <a:r>
              <a:rPr lang="ko-KR" altLang="en-US" sz="2400"/>
              <a:t> </a:t>
            </a:r>
            <a:endParaRPr lang="ko-KR" altLang="en-US" sz="2400"/>
          </a:p>
        </p:txBody>
      </p:sp>
      <p:sp>
        <p:nvSpPr>
          <p:cNvPr id="12" name="object 9"/>
          <p:cNvSpPr txBox="1">
            <a:spLocks/>
          </p:cNvSpPr>
          <p:nvPr/>
        </p:nvSpPr>
        <p:spPr>
          <a:xfrm rot="0">
            <a:off x="10367010" y="843280"/>
            <a:ext cx="8014334" cy="259715"/>
          </a:xfrm>
          <a:prstGeom prst="rect"/>
        </p:spPr>
        <p:txBody>
          <a:bodyPr wrap="square" lIns="0" tIns="12700" rIns="0" bIns="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800" i="0" b="1">
                <a:solidFill>
                  <a:srgbClr val="455F51"/>
                </a:solidFill>
                <a:latin typeface="Malgun Gothic" charset="0"/>
                <a:ea typeface="+mj-ea"/>
                <a:cs typeface="Malgun Gothic" charset="0"/>
              </a:defRPr>
            </a:lvl1pPr>
          </a:lstStyle>
          <a:p>
            <a:pPr marL="12700" indent="0" latinLnBrk="0">
              <a:spcBef>
                <a:spcPts val="100"/>
              </a:spcBef>
              <a:buFontTx/>
              <a:buNone/>
            </a:pPr>
            <a:r>
              <a:rPr lang="en-US" altLang="ko-KR" sz="1600">
                <a:latin typeface="Malgun Gothic Semilight" charset="0"/>
                <a:ea typeface="Malgun Gothic Semilight" charset="0"/>
                <a:cs typeface="Malgun Gothic Semilight" charset="0"/>
              </a:rPr>
              <a:t>-</a:t>
            </a:r>
            <a:r>
              <a:rPr lang="ko-KR" altLang="en-US" sz="1600">
                <a:latin typeface="Malgun Gothic Semilight" charset="0"/>
                <a:ea typeface="Malgun Gothic Semilight" charset="0"/>
                <a:cs typeface="Malgun Gothic Semilight" charset="0"/>
              </a:rPr>
              <a:t> </a:t>
            </a:r>
            <a:r>
              <a:rPr lang="ko-KR" altLang="en-US" sz="1600">
                <a:latin typeface="Malgun Gothic Semilight" charset="0"/>
                <a:cs typeface="Malgun Gothic Semilight" charset="0"/>
              </a:rPr>
              <a:t>전명운</a:t>
            </a:r>
            <a:endParaRPr lang="ko-KR" altLang="en-US" sz="1600">
              <a:latin typeface="Malgun Gothic Semilight" charset="0"/>
              <a:cs typeface="Malgun Gothic Semilight" charset="0"/>
            </a:endParaRPr>
          </a:p>
        </p:txBody>
      </p:sp>
      <p:pic>
        <p:nvPicPr>
          <p:cNvPr id="19" name="그림 65" descr="/Users/jeonmyeong-un/Library/Group Containers/L48J367XN4.com.infraware.PolarisOffice/EngineTemp/2841/fImage550470776865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3495" y="1783080"/>
            <a:ext cx="4169409" cy="4322445"/>
          </a:xfrm>
          <a:prstGeom prst="rect"/>
          <a:noFill/>
        </p:spPr>
      </p:pic>
      <p:pic>
        <p:nvPicPr>
          <p:cNvPr id="20" name="그림 66" descr="/Users/jeonmyeong-un/Library/Group Containers/L48J367XN4.com.infraware.PolarisOffice/EngineTemp/2841/fImage718594777850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15000" y="1782445"/>
            <a:ext cx="5647690" cy="4329430"/>
          </a:xfrm>
          <a:prstGeom prst="rect"/>
          <a:noFill/>
        </p:spPr>
      </p:pic>
      <p:sp>
        <p:nvSpPr>
          <p:cNvPr id="21" name="Frame 67"/>
          <p:cNvSpPr>
            <a:spLocks/>
          </p:cNvSpPr>
          <p:nvPr/>
        </p:nvSpPr>
        <p:spPr>
          <a:xfrm rot="0">
            <a:off x="1169670" y="1648460"/>
            <a:ext cx="4334510" cy="4566285"/>
          </a:xfrm>
          <a:prstGeom prst="frame">
            <a:avLst>
              <a:gd name="adj1" fmla="val 2255"/>
            </a:avLst>
          </a:prstGeom>
          <a:pattFill prst="smGrid">
            <a:fgClr>
              <a:schemeClr val="accent1"/>
            </a:fgClr>
            <a:bgClr>
              <a:schemeClr val="bg1"/>
            </a:bgClr>
          </a:pattFill>
          <a:ln w="25400" cap="flat" cmpd="sng">
            <a:solidFill>
              <a:srgbClr val="7DCD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2" name="Frame 76"/>
          <p:cNvSpPr>
            <a:spLocks/>
          </p:cNvSpPr>
          <p:nvPr/>
        </p:nvSpPr>
        <p:spPr>
          <a:xfrm rot="0">
            <a:off x="5585460" y="1622425"/>
            <a:ext cx="5855335" cy="4566285"/>
          </a:xfrm>
          <a:prstGeom prst="frame">
            <a:avLst>
              <a:gd name="adj1" fmla="val 2255"/>
            </a:avLst>
          </a:prstGeom>
          <a:pattFill prst="smGrid">
            <a:fgClr>
              <a:schemeClr val="accent1"/>
            </a:fgClr>
            <a:bgClr>
              <a:schemeClr val="bg1"/>
            </a:bgClr>
          </a:pattFill>
          <a:ln w="25400" cap="flat" cmpd="sng">
            <a:solidFill>
              <a:srgbClr val="7DCD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0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3590" y="240665"/>
            <a:ext cx="10768330" cy="6330950"/>
            <a:chOff x="783590" y="240665"/>
            <a:chExt cx="10768330" cy="6330950"/>
          </a:xfrm>
        </p:grpSpPr>
        <p:sp>
          <p:nvSpPr>
            <p:cNvPr id="5" name="object 5"/>
            <p:cNvSpPr/>
            <p:nvPr/>
          </p:nvSpPr>
          <p:spPr>
            <a:xfrm>
              <a:off x="11152505" y="347345"/>
              <a:ext cx="384175" cy="792480"/>
            </a:xfrm>
            <a:custGeom>
              <a:avLst/>
              <a:gdLst/>
              <a:ahLst/>
              <a:cxnLst/>
              <a:rect l="l" t="t" r="r" b="b"/>
              <a:pathLst>
                <a:path w="384175" h="792480">
                  <a:moveTo>
                    <a:pt x="0" y="792479"/>
                  </a:moveTo>
                  <a:lnTo>
                    <a:pt x="48171" y="789396"/>
                  </a:lnTo>
                  <a:lnTo>
                    <a:pt x="94558" y="780394"/>
                  </a:lnTo>
                  <a:lnTo>
                    <a:pt x="138799" y="765842"/>
                  </a:lnTo>
                  <a:lnTo>
                    <a:pt x="180536" y="746112"/>
                  </a:lnTo>
                  <a:lnTo>
                    <a:pt x="219408" y="721573"/>
                  </a:lnTo>
                  <a:lnTo>
                    <a:pt x="255056" y="692597"/>
                  </a:lnTo>
                  <a:lnTo>
                    <a:pt x="287118" y="659553"/>
                  </a:lnTo>
                  <a:lnTo>
                    <a:pt x="315235" y="622813"/>
                  </a:lnTo>
                  <a:lnTo>
                    <a:pt x="339048" y="582746"/>
                  </a:lnTo>
                  <a:lnTo>
                    <a:pt x="358195" y="539722"/>
                  </a:lnTo>
                  <a:lnTo>
                    <a:pt x="372317" y="494113"/>
                  </a:lnTo>
                  <a:lnTo>
                    <a:pt x="381055" y="446289"/>
                  </a:lnTo>
                  <a:lnTo>
                    <a:pt x="384048" y="396620"/>
                  </a:lnTo>
                  <a:lnTo>
                    <a:pt x="384048" y="395858"/>
                  </a:lnTo>
                  <a:lnTo>
                    <a:pt x="381055" y="346190"/>
                  </a:lnTo>
                  <a:lnTo>
                    <a:pt x="372317" y="298366"/>
                  </a:lnTo>
                  <a:lnTo>
                    <a:pt x="358195" y="252757"/>
                  </a:lnTo>
                  <a:lnTo>
                    <a:pt x="339048" y="209733"/>
                  </a:lnTo>
                  <a:lnTo>
                    <a:pt x="315235" y="169666"/>
                  </a:lnTo>
                  <a:lnTo>
                    <a:pt x="287118" y="132926"/>
                  </a:lnTo>
                  <a:lnTo>
                    <a:pt x="255056" y="99882"/>
                  </a:lnTo>
                  <a:lnTo>
                    <a:pt x="219408" y="70906"/>
                  </a:lnTo>
                  <a:lnTo>
                    <a:pt x="180536" y="46367"/>
                  </a:lnTo>
                  <a:lnTo>
                    <a:pt x="138799" y="26637"/>
                  </a:lnTo>
                  <a:lnTo>
                    <a:pt x="94558" y="12085"/>
                  </a:lnTo>
                  <a:lnTo>
                    <a:pt x="48171" y="3083"/>
                  </a:lnTo>
                  <a:lnTo>
                    <a:pt x="0" y="0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590" y="240665"/>
              <a:ext cx="210185" cy="2101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8830" y="347345"/>
              <a:ext cx="10556240" cy="6123940"/>
            </a:xfrm>
            <a:custGeom>
              <a:avLst/>
              <a:gdLst/>
              <a:ahLst/>
              <a:cxnLst/>
              <a:rect l="l" t="t" r="r" b="b"/>
              <a:pathLst>
                <a:path w="10556240" h="6123940">
                  <a:moveTo>
                    <a:pt x="179832" y="2794"/>
                  </a:moveTo>
                  <a:lnTo>
                    <a:pt x="10354818" y="0"/>
                  </a:lnTo>
                </a:path>
                <a:path w="10556240" h="6123940">
                  <a:moveTo>
                    <a:pt x="380999" y="783336"/>
                  </a:moveTo>
                  <a:lnTo>
                    <a:pt x="10353929" y="792352"/>
                  </a:lnTo>
                </a:path>
                <a:path w="10556240" h="6123940">
                  <a:moveTo>
                    <a:pt x="380999" y="6123432"/>
                  </a:moveTo>
                  <a:lnTo>
                    <a:pt x="333207" y="6120372"/>
                  </a:lnTo>
                  <a:lnTo>
                    <a:pt x="287185" y="6111438"/>
                  </a:lnTo>
                  <a:lnTo>
                    <a:pt x="243293" y="6096998"/>
                  </a:lnTo>
                  <a:lnTo>
                    <a:pt x="201887" y="6077421"/>
                  </a:lnTo>
                  <a:lnTo>
                    <a:pt x="163323" y="6053073"/>
                  </a:lnTo>
                  <a:lnTo>
                    <a:pt x="127960" y="6024324"/>
                  </a:lnTo>
                  <a:lnTo>
                    <a:pt x="96153" y="5991541"/>
                  </a:lnTo>
                  <a:lnTo>
                    <a:pt x="68260" y="5955093"/>
                  </a:lnTo>
                  <a:lnTo>
                    <a:pt x="44638" y="5915347"/>
                  </a:lnTo>
                  <a:lnTo>
                    <a:pt x="25644" y="5872671"/>
                  </a:lnTo>
                  <a:lnTo>
                    <a:pt x="11635" y="5827434"/>
                  </a:lnTo>
                  <a:lnTo>
                    <a:pt x="2968" y="5780003"/>
                  </a:lnTo>
                  <a:lnTo>
                    <a:pt x="0" y="5730748"/>
                  </a:lnTo>
                  <a:lnTo>
                    <a:pt x="0" y="1176019"/>
                  </a:lnTo>
                  <a:lnTo>
                    <a:pt x="2968" y="1126754"/>
                  </a:lnTo>
                  <a:lnTo>
                    <a:pt x="11635" y="1079316"/>
                  </a:lnTo>
                  <a:lnTo>
                    <a:pt x="25644" y="1034075"/>
                  </a:lnTo>
                  <a:lnTo>
                    <a:pt x="44638" y="991398"/>
                  </a:lnTo>
                  <a:lnTo>
                    <a:pt x="68260" y="951652"/>
                  </a:lnTo>
                  <a:lnTo>
                    <a:pt x="96153" y="915205"/>
                  </a:lnTo>
                  <a:lnTo>
                    <a:pt x="127960" y="882425"/>
                  </a:lnTo>
                  <a:lnTo>
                    <a:pt x="163323" y="853680"/>
                  </a:lnTo>
                  <a:lnTo>
                    <a:pt x="201887" y="829336"/>
                  </a:lnTo>
                  <a:lnTo>
                    <a:pt x="243293" y="809762"/>
                  </a:lnTo>
                  <a:lnTo>
                    <a:pt x="287185" y="795326"/>
                  </a:lnTo>
                  <a:lnTo>
                    <a:pt x="333207" y="786394"/>
                  </a:lnTo>
                  <a:lnTo>
                    <a:pt x="380999" y="783336"/>
                  </a:lnTo>
                </a:path>
                <a:path w="10556240" h="6123940">
                  <a:moveTo>
                    <a:pt x="380999" y="6117336"/>
                  </a:moveTo>
                  <a:lnTo>
                    <a:pt x="10555986" y="6117336"/>
                  </a:lnTo>
                </a:path>
              </a:pathLst>
            </a:custGeom>
            <a:ln w="30480">
              <a:solidFill>
                <a:srgbClr val="7DB8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735" y="6361430"/>
              <a:ext cx="210185" cy="2101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 rot="0">
            <a:off x="1017904" y="454025"/>
            <a:ext cx="10081895" cy="567055"/>
          </a:xfrm>
          <a:prstGeom prst="rect"/>
        </p:spPr>
        <p:txBody>
          <a:bodyPr wrap="square" lIns="0" tIns="12700" rIns="0" bIns="0" numCol="1" vert="horz" anchor="t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altLang="en-US" sz="3600" spc="-36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가설</a:t>
            </a:r>
            <a:r>
              <a:rPr lang="en-US" altLang="ko-KR" sz="3600" spc="-36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) </a:t>
            </a:r>
            <a:r>
              <a:rPr lang="en-US" altLang="ko-KR" sz="3600" cap="none" i="0" b="1" strike="noStrike">
                <a:latin typeface="Malgun Gothic" charset="0"/>
                <a:ea typeface="맑은 고딕" charset="0"/>
                <a:cs typeface="Malgun Gothic" charset="0"/>
              </a:rPr>
              <a:t>🤔</a:t>
            </a:r>
            <a:r>
              <a:rPr lang="en-US" altLang="ko-KR" sz="2400" i="0" b="1">
                <a:latin typeface="Malgun Gothic" charset="0"/>
                <a:ea typeface="맑은 고딕" charset="0"/>
                <a:cs typeface="Malgun Gothic" charset="0"/>
              </a:rPr>
              <a:t>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댄스곡이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여름에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인기있는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음원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ea typeface="Malgun Gothic Semilight" charset="0"/>
                <a:cs typeface="Malgun Gothic Semilight" charset="0"/>
              </a:rPr>
              <a:t>    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장르</a:t>
            </a:r>
            <a:r>
              <a:rPr lang="ko-KR" altLang="en-US" sz="3600" spc="-830" b="0">
                <a:solidFill>
                  <a:srgbClr val="2A4F1D"/>
                </a:solidFill>
                <a:latin typeface="Malgun Gothic Semilight" charset="0"/>
                <a:cs typeface="Malgun Gothic Semilight" charset="0"/>
              </a:rPr>
              <a:t>인가?</a:t>
            </a:r>
            <a:endParaRPr lang="ko-KR" altLang="en-US" sz="3600" b="0">
              <a:solidFill>
                <a:srgbClr val="2A4F1D"/>
              </a:solidFill>
              <a:latin typeface="Malgun Gothic Semilight" charset="0"/>
              <a:ea typeface="Malgun Gothic Semilight" charset="0"/>
              <a:cs typeface="Malgun Gothic Semi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42135"/>
            <a:ext cx="5080635" cy="2727325"/>
          </a:xfrm>
          <a:prstGeom prst="rect">
            <a:avLst/>
          </a:prstGeom>
        </p:spPr>
      </p:pic>
      <p:sp>
        <p:nvSpPr>
          <p:cNvPr id="10" name="object 4"/>
          <p:cNvSpPr/>
          <p:nvPr/>
        </p:nvSpPr>
        <p:spPr>
          <a:xfrm>
            <a:off x="3139440" y="2057400"/>
            <a:ext cx="403860" cy="2025015"/>
          </a:xfrm>
          <a:custGeom>
            <a:avLst/>
            <a:gdLst/>
            <a:ahLst/>
            <a:cxnLst/>
            <a:rect l="l" t="t" r="r" b="b"/>
            <a:pathLst>
              <a:path w="5123815" h="4480560">
                <a:moveTo>
                  <a:pt x="0" y="4480560"/>
                </a:moveTo>
                <a:lnTo>
                  <a:pt x="5123688" y="4480560"/>
                </a:lnTo>
                <a:lnTo>
                  <a:pt x="5123688" y="0"/>
                </a:lnTo>
                <a:lnTo>
                  <a:pt x="0" y="0"/>
                </a:lnTo>
                <a:lnTo>
                  <a:pt x="0" y="4480560"/>
                </a:lnTo>
                <a:close/>
              </a:path>
            </a:pathLst>
          </a:custGeom>
          <a:ln w="27432">
            <a:solidFill>
              <a:srgbClr val="7AA06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663700" y="4744085"/>
            <a:ext cx="388620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발라드 </a:t>
            </a:r>
            <a:r>
              <a:rPr lang="ko-KR" altLang="en-US" dirty="0">
                <a:latin typeface="+mj-ea"/>
                <a:ea typeface="+mj-ea"/>
              </a:rPr>
              <a:t>선호도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압도적으로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높은 편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-1</a:t>
            </a:r>
            <a:r>
              <a:rPr lang="ko-KR" altLang="en-US" dirty="0">
                <a:latin typeface="+mj-ea"/>
                <a:ea typeface="+mj-ea"/>
              </a:rPr>
              <a:t>년 내내 발라드 선호도 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위 유지</a:t>
            </a:r>
          </a:p>
        </p:txBody>
      </p:sp>
      <p:sp>
        <p:nvSpPr>
          <p:cNvPr id="13" name="object 10"/>
          <p:cNvSpPr txBox="1"/>
          <p:nvPr/>
        </p:nvSpPr>
        <p:spPr>
          <a:xfrm>
            <a:off x="1056005" y="1318260"/>
            <a:ext cx="4354195" cy="38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 indent="-384810">
              <a:lnSpc>
                <a:spcPct val="100000"/>
              </a:lnSpc>
              <a:spcBef>
                <a:spcPts val="100"/>
              </a:spcBef>
              <a:buFont typeface="MS Gothic"/>
              <a:buChar char="✓"/>
              <a:tabLst>
                <a:tab pos="397510" algn="l"/>
              </a:tabLst>
            </a:pPr>
            <a:r>
              <a:rPr lang="en-US" sz="2400" b="1" spc="-210" dirty="0">
                <a:solidFill>
                  <a:srgbClr val="1F2021"/>
                </a:solidFill>
                <a:latin typeface="Malgun Gothic"/>
                <a:cs typeface="Malgun Gothic"/>
              </a:rPr>
              <a:t>2019~2021 </a:t>
            </a:r>
            <a:r>
              <a:rPr lang="ko-KR" altLang="en-US" sz="2400" b="1" spc="-210" dirty="0">
                <a:solidFill>
                  <a:srgbClr val="1F2021"/>
                </a:solidFill>
                <a:latin typeface="Malgun Gothic"/>
                <a:cs typeface="Malgun Gothic"/>
              </a:rPr>
              <a:t>음악 장르 분석</a:t>
            </a:r>
            <a:endParaRPr sz="2400" dirty="0">
              <a:latin typeface="Malgun Gothic"/>
              <a:cs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35" y="1805305"/>
            <a:ext cx="5219065" cy="2801620"/>
          </a:xfrm>
          <a:prstGeom prst="rect">
            <a:avLst/>
          </a:prstGeom>
        </p:spPr>
      </p:pic>
      <p:sp>
        <p:nvSpPr>
          <p:cNvPr id="17" name="object 4"/>
          <p:cNvSpPr/>
          <p:nvPr/>
        </p:nvSpPr>
        <p:spPr>
          <a:xfrm>
            <a:off x="7543800" y="2242185"/>
            <a:ext cx="381000" cy="1872615"/>
          </a:xfrm>
          <a:custGeom>
            <a:avLst/>
            <a:gdLst/>
            <a:ahLst/>
            <a:cxnLst/>
            <a:rect l="l" t="t" r="r" b="b"/>
            <a:pathLst>
              <a:path w="5123815" h="4480560">
                <a:moveTo>
                  <a:pt x="0" y="4480560"/>
                </a:moveTo>
                <a:lnTo>
                  <a:pt x="5123688" y="4480560"/>
                </a:lnTo>
                <a:lnTo>
                  <a:pt x="5123688" y="0"/>
                </a:lnTo>
                <a:lnTo>
                  <a:pt x="0" y="0"/>
                </a:lnTo>
                <a:lnTo>
                  <a:pt x="0" y="4480560"/>
                </a:lnTo>
                <a:close/>
              </a:path>
            </a:pathLst>
          </a:custGeom>
          <a:ln w="27432">
            <a:solidFill>
              <a:srgbClr val="7AA06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6790055" y="4740910"/>
            <a:ext cx="416179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2019</a:t>
            </a:r>
            <a:r>
              <a:rPr lang="ko-KR" altLang="en-US" dirty="0"/>
              <a:t>년 이후 발라드 외 </a:t>
            </a:r>
            <a:endParaRPr lang="en-US" altLang="ko-KR" dirty="0"/>
          </a:p>
          <a:p>
            <a:pPr algn="ctr"/>
            <a:r>
              <a:rPr lang="ko-KR" altLang="en-US" dirty="0"/>
              <a:t>다른 장르 </a:t>
            </a:r>
            <a:r>
              <a:rPr lang="ko-KR" altLang="en-US" dirty="0" err="1"/>
              <a:t>선호도증가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b="1" dirty="0"/>
              <a:t>댄스음악</a:t>
            </a:r>
            <a:r>
              <a:rPr lang="ko-KR" altLang="en-US" dirty="0"/>
              <a:t> 선호도 눈에 띄게 증가</a:t>
            </a:r>
            <a:endParaRPr lang="en-US" altLang="ko-KR" dirty="0"/>
          </a:p>
        </p:txBody>
      </p:sp>
      <p:grpSp>
        <p:nvGrpSpPr>
          <p:cNvPr id="27" name="그룹 26"/>
          <p:cNvGrpSpPr/>
          <p:nvPr/>
        </p:nvGrpSpPr>
        <p:grpSpPr>
          <a:xfrm>
            <a:off x="2605405" y="1700530"/>
            <a:ext cx="7162800" cy="4343400"/>
            <a:chOff x="2605405" y="1700530"/>
            <a:chExt cx="7162800" cy="4343400"/>
          </a:xfrm>
        </p:grpSpPr>
        <p:sp>
          <p:nvSpPr>
            <p:cNvPr id="28" name="object 3"/>
            <p:cNvSpPr/>
            <p:nvPr/>
          </p:nvSpPr>
          <p:spPr>
            <a:xfrm>
              <a:off x="2605405" y="1700530"/>
              <a:ext cx="7162800" cy="4343400"/>
            </a:xfrm>
            <a:custGeom>
              <a:avLst/>
              <a:gdLst/>
              <a:ahLst/>
              <a:cxnLst/>
              <a:rect l="l" t="t" r="r" b="b"/>
              <a:pathLst>
                <a:path w="5123815" h="4480560">
                  <a:moveTo>
                    <a:pt x="5123688" y="0"/>
                  </a:moveTo>
                  <a:lnTo>
                    <a:pt x="0" y="0"/>
                  </a:lnTo>
                  <a:lnTo>
                    <a:pt x="0" y="4480560"/>
                  </a:lnTo>
                  <a:lnTo>
                    <a:pt x="5123688" y="4480560"/>
                  </a:lnTo>
                  <a:lnTo>
                    <a:pt x="5123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3215005" y="1700530"/>
              <a:ext cx="6175375" cy="4191635"/>
              <a:chOff x="3215005" y="1700530"/>
              <a:chExt cx="6175375" cy="4191635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3533140" y="1700530"/>
                <a:ext cx="5559425" cy="3505200"/>
                <a:chOff x="3533140" y="1700530"/>
                <a:chExt cx="5559425" cy="3505200"/>
              </a:xfrm>
            </p:grpSpPr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3140" y="1700530"/>
                  <a:ext cx="5559425" cy="3505200"/>
                </a:xfrm>
                <a:prstGeom prst="rect">
                  <a:avLst/>
                </a:prstGeom>
              </p:spPr>
            </p:pic>
            <p:sp>
              <p:nvSpPr>
                <p:cNvPr id="33" name="object 4"/>
                <p:cNvSpPr/>
                <p:nvPr/>
              </p:nvSpPr>
              <p:spPr>
                <a:xfrm>
                  <a:off x="6208395" y="2305050"/>
                  <a:ext cx="565150" cy="2533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3815" h="4480560">
                      <a:moveTo>
                        <a:pt x="0" y="4480560"/>
                      </a:moveTo>
                      <a:lnTo>
                        <a:pt x="5123688" y="4480560"/>
                      </a:lnTo>
                      <a:lnTo>
                        <a:pt x="5123688" y="0"/>
                      </a:lnTo>
                      <a:lnTo>
                        <a:pt x="0" y="0"/>
                      </a:lnTo>
                      <a:lnTo>
                        <a:pt x="0" y="4480560"/>
                      </a:lnTo>
                      <a:close/>
                    </a:path>
                  </a:pathLst>
                </a:custGeom>
                <a:ln w="27432">
                  <a:solidFill>
                    <a:srgbClr val="7AA06D"/>
                  </a:solidFill>
                  <a:prstDash val="sys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4" name="object 4"/>
                <p:cNvSpPr/>
                <p:nvPr/>
              </p:nvSpPr>
              <p:spPr>
                <a:xfrm>
                  <a:off x="4538345" y="2301240"/>
                  <a:ext cx="565150" cy="2533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3815" h="4480560">
                      <a:moveTo>
                        <a:pt x="0" y="4480560"/>
                      </a:moveTo>
                      <a:lnTo>
                        <a:pt x="5123688" y="4480560"/>
                      </a:lnTo>
                      <a:lnTo>
                        <a:pt x="5123688" y="0"/>
                      </a:lnTo>
                      <a:lnTo>
                        <a:pt x="0" y="0"/>
                      </a:lnTo>
                      <a:lnTo>
                        <a:pt x="0" y="4480560"/>
                      </a:lnTo>
                      <a:close/>
                    </a:path>
                  </a:pathLst>
                </a:custGeom>
                <a:ln w="27432">
                  <a:solidFill>
                    <a:srgbClr val="7AA06D"/>
                  </a:solidFill>
                  <a:prstDash val="sysDash"/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31" name="object 21"/>
              <p:cNvSpPr txBox="1"/>
              <p:nvPr/>
            </p:nvSpPr>
            <p:spPr>
              <a:xfrm>
                <a:off x="3215005" y="5180330"/>
                <a:ext cx="6175375" cy="711835"/>
              </a:xfrm>
              <a:prstGeom prst="rect">
                <a:avLst/>
              </a:prstGeom>
              <a:solidFill>
                <a:srgbClr val="DBEED3">
                  <a:alpha val="81959"/>
                </a:srgbClr>
              </a:solidFill>
            </p:spPr>
            <p:txBody>
              <a:bodyPr vert="horz" wrap="square" lIns="0" tIns="44450" rIns="0" bIns="0" rtlCol="0">
                <a:spAutoFit/>
              </a:bodyPr>
              <a:lstStyle/>
              <a:p>
                <a:pPr marL="43815">
                  <a:lnSpc>
                    <a:spcPct val="100000"/>
                  </a:lnSpc>
                  <a:spcBef>
                    <a:spcPts val="350"/>
                  </a:spcBef>
                </a:pPr>
                <a:r>
                  <a:rPr sz="2000" b="1" spc="260" dirty="0">
                    <a:latin typeface="Malgun Gothic"/>
                    <a:cs typeface="Malgun Gothic"/>
                  </a:rPr>
                  <a:t>∴</a:t>
                </a:r>
                <a:r>
                  <a:rPr sz="2000" b="1" spc="-165" dirty="0">
                    <a:latin typeface="Malgun Gothic"/>
                    <a:cs typeface="Malgun Gothic"/>
                  </a:rPr>
                  <a:t> </a:t>
                </a:r>
                <a:r>
                  <a:rPr lang="ko-KR" altLang="en-US" sz="2000" spc="-515" dirty="0">
                    <a:latin typeface="Malgun Gothic"/>
                    <a:cs typeface="Malgun Gothic"/>
                  </a:rPr>
                  <a:t>발라드 음악이  제일  선호도가  높은 장르 이나  </a:t>
                </a:r>
                <a:endParaRPr lang="en-US" altLang="ko-KR" sz="2000" spc="-515" dirty="0">
                  <a:latin typeface="Malgun Gothic"/>
                  <a:cs typeface="Malgun Gothic"/>
                </a:endParaRPr>
              </a:p>
              <a:p>
                <a:pPr marL="43815">
                  <a:lnSpc>
                    <a:spcPct val="100000"/>
                  </a:lnSpc>
                  <a:spcBef>
                    <a:spcPts val="350"/>
                  </a:spcBef>
                </a:pPr>
                <a:r>
                  <a:rPr lang="ko-KR" altLang="en-US" sz="2000" b="1" spc="-515" dirty="0">
                    <a:latin typeface="Malgun Gothic"/>
                    <a:cs typeface="Malgun Gothic"/>
                  </a:rPr>
                  <a:t>시간이  지날수록  댄스 음악  선호도  증가  발라드  음악  선호도  감소하는 양상</a:t>
                </a:r>
              </a:p>
            </p:txBody>
          </p:sp>
        </p:grpSp>
      </p:grpSp>
      <p:sp>
        <p:nvSpPr>
          <p:cNvPr id="35" name="텍스트 상자 61"/>
          <p:cNvSpPr txBox="1">
            <a:spLocks/>
          </p:cNvSpPr>
          <p:nvPr/>
        </p:nvSpPr>
        <p:spPr>
          <a:xfrm rot="0">
            <a:off x="10253980" y="796290"/>
            <a:ext cx="8014334" cy="259715"/>
          </a:xfrm>
          <a:prstGeom prst="rect"/>
        </p:spPr>
        <p:txBody>
          <a:bodyPr wrap="square" lIns="0" tIns="12700" rIns="0" bIns="0" numCol="1" vert="horz" anchor="t">
            <a:spAutoFit/>
          </a:bodyPr>
          <a:lstStyle>
            <a:lvl1pPr marL="0" indent="0" latinLnBrk="0">
              <a:buFontTx/>
              <a:buNone/>
              <a:defRPr lang="en-GB" altLang="en-US" sz="4800" i="0" b="1">
                <a:solidFill>
                  <a:srgbClr val="455F51"/>
                </a:solidFill>
                <a:latin typeface="Malgun Gothic" charset="0"/>
                <a:ea typeface="+mj-ea"/>
                <a:cs typeface="Malgun Gothic" charset="0"/>
              </a:defRPr>
            </a:lvl1pPr>
          </a:lstStyle>
          <a:p>
            <a:pPr marL="12700" indent="0" latinLnBrk="0">
              <a:spcBef>
                <a:spcPts val="100"/>
              </a:spcBef>
              <a:buFontTx/>
              <a:buNone/>
            </a:pPr>
            <a:r>
              <a:rPr lang="en-US" altLang="ko-KR" sz="1600">
                <a:latin typeface="Malgun Gothic Semilight" charset="0"/>
                <a:ea typeface="Malgun Gothic Semilight" charset="0"/>
                <a:cs typeface="Malgun Gothic Semilight" charset="0"/>
              </a:rPr>
              <a:t>-</a:t>
            </a:r>
            <a:r>
              <a:rPr lang="ko-KR" altLang="en-US" sz="1600">
                <a:latin typeface="Malgun Gothic Semilight" charset="0"/>
                <a:ea typeface="Malgun Gothic Semilight" charset="0"/>
                <a:cs typeface="Malgun Gothic Semilight" charset="0"/>
              </a:rPr>
              <a:t> </a:t>
            </a:r>
            <a:r>
              <a:rPr lang="ko-KR" altLang="en-US" sz="1600">
                <a:latin typeface="Malgun Gothic Semilight" charset="0"/>
                <a:cs typeface="Malgun Gothic Semilight" charset="0"/>
              </a:rPr>
              <a:t>이규림</a:t>
            </a:r>
            <a:endParaRPr lang="ko-KR" altLang="en-US" sz="1600">
              <a:latin typeface="Malgun Gothic Semilight" charset="0"/>
              <a:cs typeface="Malgun Gothic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3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Macintosh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27</Pages>
  <Paragraphs>303</Paragraphs>
  <Words>2316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조현석</dc:creator>
  <cp:lastModifiedBy>전 명운</cp:lastModifiedBy>
  <dc:title>PowerPoint 프레젠테이션</dc:title>
  <dcterms:modified xsi:type="dcterms:W3CDTF">2021-07-09T04:08:07Z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2020-09-08T00:00:00Z</vt:filetime>
  </property>
  <property fmtid="{D5CDD505-2E9C-101B-9397-08002B2CF9AE}" pid="3" name="Creator">
    <vt:lpwstr>Microsoft® PowerPoint® Office 365용 </vt:lpwstr>
  </property>
  <property fmtid="{D5CDD505-2E9C-101B-9397-08002B2CF9AE}" pid="4" name="LastSaved">
    <vt:filetime>2021-07-09T00:00:00Z</vt:filetime>
  </property>
</Properties>
</file>